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media/image44.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4"/>
    <p:sldMasterId id="2147483745" r:id="rId5"/>
    <p:sldMasterId id="2147483869" r:id="rId6"/>
    <p:sldMasterId id="2147483881" r:id="rId7"/>
    <p:sldMasterId id="2147483896" r:id="rId8"/>
    <p:sldMasterId id="2147483912" r:id="rId9"/>
  </p:sldMasterIdLst>
  <p:notesMasterIdLst>
    <p:notesMasterId r:id="rId28"/>
  </p:notesMasterIdLst>
  <p:handoutMasterIdLst>
    <p:handoutMasterId r:id="rId29"/>
  </p:handoutMasterIdLst>
  <p:sldIdLst>
    <p:sldId id="349" r:id="rId10"/>
    <p:sldId id="706" r:id="rId11"/>
    <p:sldId id="707" r:id="rId12"/>
    <p:sldId id="716" r:id="rId13"/>
    <p:sldId id="708" r:id="rId14"/>
    <p:sldId id="719" r:id="rId15"/>
    <p:sldId id="711" r:id="rId16"/>
    <p:sldId id="733" r:id="rId17"/>
    <p:sldId id="729" r:id="rId18"/>
    <p:sldId id="710" r:id="rId19"/>
    <p:sldId id="720" r:id="rId20"/>
    <p:sldId id="726" r:id="rId21"/>
    <p:sldId id="725" r:id="rId22"/>
    <p:sldId id="731" r:id="rId23"/>
    <p:sldId id="713" r:id="rId24"/>
    <p:sldId id="730" r:id="rId25"/>
    <p:sldId id="732" r:id="rId26"/>
    <p:sldId id="715" r:id="rId27"/>
  </p:sldIdLst>
  <p:sldSz cx="12192000" cy="6858000"/>
  <p:notesSz cx="6797675" cy="9872663"/>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3936" userDrawn="1">
          <p15:clr>
            <a:srgbClr val="A4A3A4"/>
          </p15:clr>
        </p15:guide>
        <p15:guide id="6" pos="3840">
          <p15:clr>
            <a:srgbClr val="A4A3A4"/>
          </p15:clr>
        </p15:guide>
        <p15:guide id="7" orient="horz" pos="3904">
          <p15:clr>
            <a:srgbClr val="A4A3A4"/>
          </p15:clr>
        </p15:guide>
        <p15:guide id="8" orient="horz" pos="589">
          <p15:clr>
            <a:srgbClr val="A4A3A4"/>
          </p15:clr>
        </p15:guide>
        <p15:guide id="9" pos="160">
          <p15:clr>
            <a:srgbClr val="A4A3A4"/>
          </p15:clr>
        </p15:guide>
        <p15:guide id="10" pos="7544">
          <p15:clr>
            <a:srgbClr val="A4A3A4"/>
          </p15:clr>
        </p15:guide>
      </p15:sldGuideLst>
    </p:ext>
    <p:ext uri="{2D200454-40CA-4A62-9FC3-DE9A4176ACB9}">
      <p15:notesGuideLst xmlns:p15="http://schemas.microsoft.com/office/powerpoint/2012/main">
        <p15:guide id="1" orient="horz" pos="2864" userDrawn="1">
          <p15:clr>
            <a:srgbClr val="A4A3A4"/>
          </p15:clr>
        </p15:guide>
        <p15:guide id="2" pos="2160" userDrawn="1">
          <p15:clr>
            <a:srgbClr val="A4A3A4"/>
          </p15:clr>
        </p15:guide>
        <p15:guide id="3" orient="horz" pos="3110" userDrawn="1">
          <p15:clr>
            <a:srgbClr val="A4A3A4"/>
          </p15:clr>
        </p15:guide>
        <p15:guide id="4"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ieduksman, T.G. (Timothy)" initials="T.G." lastIdx="1" clrIdx="0"/>
  <p:cmAuthor id="1" name="Krishnan, Ashwin (Cognizant)" initials="KA(" lastIdx="2" clrIdx="1">
    <p:extLst/>
  </p:cmAuthor>
  <p:cmAuthor id="2" name="Ankush Bhattacharya" initials="Cognizant"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200"/>
    <a:srgbClr val="697909"/>
    <a:srgbClr val="525199"/>
    <a:srgbClr val="2875AE"/>
    <a:srgbClr val="AC4200"/>
    <a:srgbClr val="FFCC99"/>
    <a:srgbClr val="00CC00"/>
    <a:srgbClr val="90CA68"/>
    <a:srgbClr val="9FC9E9"/>
    <a:srgbClr val="60A6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6" autoAdjust="0"/>
    <p:restoredTop sz="94136" autoAdjust="0"/>
  </p:normalViewPr>
  <p:slideViewPr>
    <p:cSldViewPr snapToGrid="0" showGuides="1">
      <p:cViewPr varScale="1">
        <p:scale>
          <a:sx n="87" d="100"/>
          <a:sy n="87" d="100"/>
        </p:scale>
        <p:origin x="342" y="78"/>
      </p:cViewPr>
      <p:guideLst>
        <p:guide orient="horz" pos="3936"/>
        <p:guide pos="3840"/>
        <p:guide orient="horz" pos="3904"/>
        <p:guide orient="horz" pos="589"/>
        <p:guide pos="160"/>
        <p:guide pos="7544"/>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Lst>
  </p:outlineViewPr>
  <p:notesTextViewPr>
    <p:cViewPr>
      <p:scale>
        <a:sx n="3" d="2"/>
        <a:sy n="3" d="2"/>
      </p:scale>
      <p:origin x="0" y="0"/>
    </p:cViewPr>
  </p:notesTextViewPr>
  <p:sorterViewPr>
    <p:cViewPr>
      <p:scale>
        <a:sx n="75" d="100"/>
        <a:sy n="75" d="100"/>
      </p:scale>
      <p:origin x="0" y="-2538"/>
    </p:cViewPr>
  </p:sorterViewPr>
  <p:notesViewPr>
    <p:cSldViewPr snapToGrid="0" showGuides="1">
      <p:cViewPr varScale="1">
        <p:scale>
          <a:sx n="95" d="100"/>
          <a:sy n="95" d="100"/>
        </p:scale>
        <p:origin x="2664" y="96"/>
      </p:cViewPr>
      <p:guideLst>
        <p:guide orient="horz" pos="2864"/>
        <p:guide pos="2160"/>
        <p:guide orient="horz" pos="3110"/>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tags" Target="tags/tag1.xml"/><Relationship Id="rId35"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10.xml"/><Relationship Id="rId3" Type="http://schemas.openxmlformats.org/officeDocument/2006/relationships/slide" Target="slides/slide3.xml"/><Relationship Id="rId7" Type="http://schemas.openxmlformats.org/officeDocument/2006/relationships/slide" Target="slides/slide9.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7.xml"/><Relationship Id="rId11" Type="http://schemas.openxmlformats.org/officeDocument/2006/relationships/slide" Target="slides/slide18.xml"/><Relationship Id="rId5" Type="http://schemas.openxmlformats.org/officeDocument/2006/relationships/slide" Target="slides/slide6.xml"/><Relationship Id="rId10" Type="http://schemas.openxmlformats.org/officeDocument/2006/relationships/slide" Target="slides/slide16.xml"/><Relationship Id="rId4" Type="http://schemas.openxmlformats.org/officeDocument/2006/relationships/slide" Target="slides/slide5.xml"/><Relationship Id="rId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5348"/>
          </a:xfrm>
          <a:prstGeom prst="rect">
            <a:avLst/>
          </a:prstGeom>
        </p:spPr>
        <p:txBody>
          <a:bodyPr vert="horz" lIns="91440" tIns="45720" rIns="91440" bIns="45720" rtlCol="0"/>
          <a:lstStyle>
            <a:lvl1pPr algn="l">
              <a:defRPr sz="1200"/>
            </a:lvl1pPr>
          </a:lstStyle>
          <a:p>
            <a:endParaRPr lang="en-GB" dirty="0">
              <a:latin typeface="ING Me" pitchFamily="2" charset="0"/>
            </a:endParaRPr>
          </a:p>
        </p:txBody>
      </p:sp>
      <p:sp>
        <p:nvSpPr>
          <p:cNvPr id="3" name="Date Placeholder 2"/>
          <p:cNvSpPr>
            <a:spLocks noGrp="1"/>
          </p:cNvSpPr>
          <p:nvPr>
            <p:ph type="dt" sz="quarter" idx="1"/>
          </p:nvPr>
        </p:nvSpPr>
        <p:spPr>
          <a:xfrm>
            <a:off x="3850444" y="0"/>
            <a:ext cx="2945659" cy="49534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28/09/2017</a:t>
            </a:fld>
            <a:endParaRPr lang="en-GB" dirty="0">
              <a:latin typeface="ING Me" pitchFamily="2" charset="0"/>
            </a:endParaRPr>
          </a:p>
        </p:txBody>
      </p:sp>
      <p:sp>
        <p:nvSpPr>
          <p:cNvPr id="4" name="Footer Placeholder 3"/>
          <p:cNvSpPr>
            <a:spLocks noGrp="1"/>
          </p:cNvSpPr>
          <p:nvPr>
            <p:ph type="ftr" sz="quarter" idx="2"/>
          </p:nvPr>
        </p:nvSpPr>
        <p:spPr>
          <a:xfrm>
            <a:off x="1" y="9377318"/>
            <a:ext cx="2945659" cy="495347"/>
          </a:xfrm>
          <a:prstGeom prst="rect">
            <a:avLst/>
          </a:prstGeom>
        </p:spPr>
        <p:txBody>
          <a:bodyPr vert="horz" lIns="91440" tIns="45720" rIns="91440" bIns="45720" rtlCol="0" anchor="b"/>
          <a:lstStyle>
            <a:lvl1pPr algn="l">
              <a:defRPr sz="1200"/>
            </a:lvl1pPr>
          </a:lstStyle>
          <a:p>
            <a:endParaRPr lang="en-GB" dirty="0">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602282" cy="349819"/>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27175" y="0"/>
            <a:ext cx="1070500" cy="349819"/>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28/09/2017</a:t>
            </a:fld>
            <a:endParaRPr lang="en-GB" dirty="0"/>
          </a:p>
        </p:txBody>
      </p:sp>
      <p:sp>
        <p:nvSpPr>
          <p:cNvPr id="4" name="Slide Image Placeholder 3"/>
          <p:cNvSpPr>
            <a:spLocks noGrp="1" noRot="1" noChangeAspect="1"/>
          </p:cNvSpPr>
          <p:nvPr>
            <p:ph type="sldImg" idx="2"/>
          </p:nvPr>
        </p:nvSpPr>
        <p:spPr>
          <a:xfrm>
            <a:off x="436563" y="739775"/>
            <a:ext cx="5924550" cy="3332163"/>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79768" y="4257586"/>
            <a:ext cx="5438140" cy="5119731"/>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562427"/>
            <a:ext cx="5602283" cy="272081"/>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27175" y="9562427"/>
            <a:ext cx="1070500" cy="272081"/>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0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0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0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0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0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t>1</a:t>
            </a:fld>
            <a:endParaRPr lang="en-GB" dirty="0"/>
          </a:p>
        </p:txBody>
      </p:sp>
    </p:spTree>
    <p:extLst>
      <p:ext uri="{BB962C8B-B14F-4D97-AF65-F5344CB8AC3E}">
        <p14:creationId xmlns:p14="http://schemas.microsoft.com/office/powerpoint/2010/main" val="3094143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2</a:t>
            </a:fld>
            <a:endParaRPr lang="en-GB" dirty="0"/>
          </a:p>
        </p:txBody>
      </p:sp>
    </p:spTree>
    <p:extLst>
      <p:ext uri="{BB962C8B-B14F-4D97-AF65-F5344CB8AC3E}">
        <p14:creationId xmlns:p14="http://schemas.microsoft.com/office/powerpoint/2010/main" val="152496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a:t>
            </a:r>
            <a:endParaRPr lang="en-US" dirty="0"/>
          </a:p>
        </p:txBody>
      </p:sp>
      <p:sp>
        <p:nvSpPr>
          <p:cNvPr id="4" name="Slide Number Placeholder 3"/>
          <p:cNvSpPr>
            <a:spLocks noGrp="1"/>
          </p:cNvSpPr>
          <p:nvPr>
            <p:ph type="sldNum" sz="quarter" idx="10"/>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41197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2E20E3-8C45-4F94-BD0F-93DE71347700}" type="slidenum">
              <a:rPr lang="en-US" smtClean="0"/>
              <a:t>12</a:t>
            </a:fld>
            <a:endParaRPr lang="en-US" dirty="0"/>
          </a:p>
        </p:txBody>
      </p:sp>
    </p:spTree>
    <p:extLst>
      <p:ext uri="{BB962C8B-B14F-4D97-AF65-F5344CB8AC3E}">
        <p14:creationId xmlns:p14="http://schemas.microsoft.com/office/powerpoint/2010/main" val="345494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2E20E3-8C45-4F94-BD0F-93DE71347700}" type="slidenum">
              <a:rPr lang="en-US" smtClean="0"/>
              <a:t>13</a:t>
            </a:fld>
            <a:endParaRPr lang="en-US" dirty="0"/>
          </a:p>
        </p:txBody>
      </p:sp>
    </p:spTree>
    <p:extLst>
      <p:ext uri="{BB962C8B-B14F-4D97-AF65-F5344CB8AC3E}">
        <p14:creationId xmlns:p14="http://schemas.microsoft.com/office/powerpoint/2010/main" val="2455018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0" dirty="0"/>
              <a:t>Define business goals and the expected outcome</a:t>
            </a:r>
          </a:p>
          <a:p>
            <a:pPr marL="228600" indent="-228600">
              <a:buFont typeface="+mj-lt"/>
              <a:buAutoNum type="arabicPeriod"/>
            </a:pPr>
            <a:r>
              <a:rPr lang="en-US" b="0" dirty="0"/>
              <a:t>participating in the connected solution</a:t>
            </a:r>
          </a:p>
          <a:p>
            <a:pPr marL="228600" indent="-228600">
              <a:buFont typeface="+mj-lt"/>
              <a:buAutoNum type="arabicPeriod"/>
            </a:pPr>
            <a:r>
              <a:rPr lang="en-US" b="0" dirty="0"/>
              <a:t>Prepare the data points and metrics aligned with the outcome</a:t>
            </a:r>
          </a:p>
          <a:p>
            <a:pPr marL="228600" indent="-228600">
              <a:buFont typeface="+mj-lt"/>
              <a:buAutoNum type="arabicPeriod"/>
            </a:pPr>
            <a:r>
              <a:rPr lang="en-US" b="0" dirty="0"/>
              <a:t>Define the device connectivity and data format</a:t>
            </a:r>
          </a:p>
          <a:p>
            <a:pPr marL="228600" indent="-228600">
              <a:buFont typeface="+mj-lt"/>
              <a:buAutoNum type="arabicPeriod"/>
            </a:pPr>
            <a:r>
              <a:rPr lang="en-US" b="0" dirty="0"/>
              <a:t>Implement security, governance, and policy across each layer</a:t>
            </a:r>
          </a:p>
          <a:p>
            <a:pPr marL="228600" indent="-228600">
              <a:buFont typeface="+mj-lt"/>
              <a:buAutoNum type="arabicPeriod"/>
            </a:pPr>
            <a:r>
              <a:rPr lang="en-US" b="0" dirty="0"/>
              <a:t>Identify reference datasets required for transforming sensor data</a:t>
            </a:r>
          </a:p>
          <a:p>
            <a:pPr marL="228600" indent="-228600">
              <a:buFont typeface="+mj-lt"/>
              <a:buAutoNum type="arabicPeriod"/>
            </a:pPr>
            <a:r>
              <a:rPr lang="en-US" b="0" dirty="0"/>
              <a:t>Factor in machine learning and predictive analytics</a:t>
            </a:r>
          </a:p>
          <a:p>
            <a:pPr marL="228600" indent="-228600">
              <a:buFont typeface="+mj-lt"/>
              <a:buAutoNum type="arabicPeriod"/>
            </a:pPr>
            <a:r>
              <a:rPr lang="en-US" b="0" dirty="0"/>
              <a:t>Define hot path analytics for near real-time processing</a:t>
            </a:r>
          </a:p>
          <a:p>
            <a:pPr marL="228600" indent="-228600">
              <a:buFont typeface="+mj-lt"/>
              <a:buAutoNum type="arabicPeriod"/>
            </a:pPr>
            <a:r>
              <a:rPr lang="en-US" b="0" dirty="0"/>
              <a:t>Define cold path analytics for long-term, batch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2D6E04-3A2F-4B48-A297-666578EDF1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88545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762DFE1-544E-4AD0-8AE2-9ADF9877B110}" type="slidenum">
              <a:rPr lang="en-GB" smtClean="0"/>
              <a:t>18</a:t>
            </a:fld>
            <a:endParaRPr lang="en-GB" dirty="0"/>
          </a:p>
        </p:txBody>
      </p:sp>
    </p:spTree>
    <p:extLst>
      <p:ext uri="{BB962C8B-B14F-4D97-AF65-F5344CB8AC3E}">
        <p14:creationId xmlns:p14="http://schemas.microsoft.com/office/powerpoint/2010/main" val="1515686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6.xml"/><Relationship Id="rId4"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dirty="0"/>
              <a:t>Click to edit Master title style</a:t>
            </a:r>
            <a:endParaRPr lang="en-GB" dirty="0"/>
          </a:p>
        </p:txBody>
      </p:sp>
      <p:grpSp>
        <p:nvGrpSpPr>
          <p:cNvPr id="29" name="Group 28"/>
          <p:cNvGrpSpPr/>
          <p:nvPr userDrawn="1"/>
        </p:nvGrpSpPr>
        <p:grpSpPr>
          <a:xfrm>
            <a:off x="9096374" y="6304058"/>
            <a:ext cx="2890239" cy="442612"/>
            <a:chOff x="8769224" y="6287595"/>
            <a:chExt cx="3122140" cy="478125"/>
          </a:xfrm>
        </p:grpSpPr>
        <p:pic>
          <p:nvPicPr>
            <p:cNvPr id="30" name="Picture 29"/>
            <p:cNvPicPr>
              <a:picLocks noChangeAspect="1"/>
            </p:cNvPicPr>
            <p:nvPr userDrawn="1"/>
          </p:nvPicPr>
          <p:blipFill>
            <a:blip r:embed="rId2"/>
            <a:stretch>
              <a:fillRect/>
            </a:stretch>
          </p:blipFill>
          <p:spPr>
            <a:xfrm>
              <a:off x="10373167" y="6337657"/>
              <a:ext cx="1518197" cy="378000"/>
            </a:xfrm>
            <a:prstGeom prst="rect">
              <a:avLst/>
            </a:prstGeom>
          </p:spPr>
        </p:pic>
        <p:pic>
          <p:nvPicPr>
            <p:cNvPr id="31" name="Picture 2" descr="https://upload.wikimedia.org/wikipedia/en/d/dc/Cognizant_LOGO.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769224" y="6287595"/>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p:cNvCxnSpPr/>
            <p:nvPr userDrawn="1"/>
          </p:nvCxnSpPr>
          <p:spPr>
            <a:xfrm>
              <a:off x="10217426" y="6321213"/>
              <a:ext cx="0" cy="410889"/>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grpSp>
      <p:sp>
        <p:nvSpPr>
          <p:cNvPr id="34" name="Freeform 9"/>
          <p:cNvSpPr>
            <a:spLocks/>
          </p:cNvSpPr>
          <p:nvPr userDrawn="1"/>
        </p:nvSpPr>
        <p:spPr bwMode="auto">
          <a:xfrm>
            <a:off x="169863" y="6499028"/>
            <a:ext cx="8961120"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35" name="Slide Number Placeholder 5"/>
          <p:cNvSpPr>
            <a:spLocks noGrp="1"/>
          </p:cNvSpPr>
          <p:nvPr>
            <p:ph type="sldNum" sz="quarter" idx="4"/>
          </p:nvPr>
        </p:nvSpPr>
        <p:spPr bwMode="gray">
          <a:xfrm>
            <a:off x="254000" y="65361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smtClean="0"/>
              <a:pPr/>
              <a:t>‹#›</a:t>
            </a:fld>
            <a:endParaRPr lang="en-GB" dirty="0"/>
          </a:p>
        </p:txBody>
      </p:sp>
      <p:sp>
        <p:nvSpPr>
          <p:cNvPr id="58" name="TextBox 57"/>
          <p:cNvSpPr txBox="1"/>
          <p:nvPr userDrawn="1"/>
        </p:nvSpPr>
        <p:spPr>
          <a:xfrm>
            <a:off x="4941325" y="6537756"/>
            <a:ext cx="2297676" cy="241980"/>
          </a:xfrm>
          <a:prstGeom prst="rect">
            <a:avLst/>
          </a:prstGeom>
          <a:noFill/>
        </p:spPr>
        <p:txBody>
          <a:bodyPr wrap="square" lIns="36000" tIns="36000" rIns="36000" bIns="36000" rtlCol="0">
            <a:spAutoFit/>
          </a:bodyPr>
          <a:lstStyle/>
          <a:p>
            <a:pPr algn="ctr"/>
            <a:r>
              <a:rPr lang="en-US" sz="1100" dirty="0"/>
              <a:t>© Confidential and Proprietary 2016</a:t>
            </a:r>
          </a:p>
        </p:txBody>
      </p:sp>
    </p:spTree>
    <p:extLst>
      <p:ext uri="{BB962C8B-B14F-4D97-AF65-F5344CB8AC3E}">
        <p14:creationId xmlns:p14="http://schemas.microsoft.com/office/powerpoint/2010/main" val="4228618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bwMode="auto">
          <a:xfrm>
            <a:off x="254001" y="127001"/>
            <a:ext cx="8953500" cy="5715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a:defRPr sz="2083" b="1">
                <a:solidFill>
                  <a:schemeClr val="bg1"/>
                </a:solidFill>
                <a:latin typeface="Century Gothic" panose="020B0502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39597622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prstClr val="white"/>
                </a:solidFill>
              </a:rPr>
              <a:pPr/>
              <a:t>‹#›</a:t>
            </a:fld>
            <a:endParaRPr lang="en-US" dirty="0">
              <a:solidFill>
                <a:prstClr val="white"/>
              </a:solidFill>
            </a:endParaRPr>
          </a:p>
        </p:txBody>
      </p:sp>
      <p:sp>
        <p:nvSpPr>
          <p:cNvPr id="2" name="Title 1"/>
          <p:cNvSpPr>
            <a:spLocks noGrp="1"/>
          </p:cNvSpPr>
          <p:nvPr>
            <p:ph type="title" hasCustomPrompt="1"/>
          </p:nvPr>
        </p:nvSpPr>
        <p:spPr>
          <a:xfrm>
            <a:off x="354267" y="209948"/>
            <a:ext cx="11596967" cy="487229"/>
          </a:xfrm>
        </p:spPr>
        <p:txBody>
          <a:bodyPr lIns="57168" tIns="0" rIns="57168" bIns="0" anchor="b">
            <a:noAutofit/>
          </a:bodyPr>
          <a:lstStyle>
            <a:lvl1pPr>
              <a:defRPr sz="2664" b="1">
                <a:solidFill>
                  <a:srgbClr val="0099CC"/>
                </a:solidFill>
                <a:latin typeface="Century Gothic" panose="020B0502020202020204" pitchFamily="34" charset="0"/>
              </a:defRPr>
            </a:lvl1pPr>
          </a:lstStyle>
          <a:p>
            <a:r>
              <a:rPr lang="en-US" dirty="0"/>
              <a:t>Header</a:t>
            </a:r>
          </a:p>
        </p:txBody>
      </p:sp>
      <p:cxnSp>
        <p:nvCxnSpPr>
          <p:cNvPr id="9" name="Straight Connector 8"/>
          <p:cNvCxnSpPr/>
          <p:nvPr userDrawn="1"/>
        </p:nvCxnSpPr>
        <p:spPr>
          <a:xfrm>
            <a:off x="354268" y="157080"/>
            <a:ext cx="11596967"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184083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with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prstClr val="white"/>
                </a:solidFill>
              </a:rPr>
              <a:pPr/>
              <a:t>‹#›</a:t>
            </a:fld>
            <a:endParaRPr lang="en-US" dirty="0">
              <a:solidFill>
                <a:prstClr val="white"/>
              </a:solidFill>
            </a:endParaRPr>
          </a:p>
        </p:txBody>
      </p:sp>
      <p:cxnSp>
        <p:nvCxnSpPr>
          <p:cNvPr id="9" name="Straight Connector 8"/>
          <p:cNvCxnSpPr/>
          <p:nvPr userDrawn="1"/>
        </p:nvCxnSpPr>
        <p:spPr>
          <a:xfrm>
            <a:off x="361156" y="157079"/>
            <a:ext cx="11597640"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4664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40F91AD-6DAC-48A6-A4D4-781228B50745}" type="slidenum">
              <a:rPr lang="en-GB" smtClean="0"/>
              <a:pPr>
                <a:defRPr/>
              </a:pPr>
              <a:t>‹#›</a:t>
            </a:fld>
            <a:endParaRPr lang="en-GB" dirty="0"/>
          </a:p>
        </p:txBody>
      </p:sp>
      <p:sp>
        <p:nvSpPr>
          <p:cNvPr id="5" name="Title 4"/>
          <p:cNvSpPr>
            <a:spLocks noGrp="1"/>
          </p:cNvSpPr>
          <p:nvPr>
            <p:ph type="title"/>
          </p:nvPr>
        </p:nvSpPr>
        <p:spPr>
          <a:xfrm>
            <a:off x="495300" y="280990"/>
            <a:ext cx="11186584" cy="344487"/>
          </a:xfrm>
        </p:spPr>
        <p:txBody>
          <a:bodyPr/>
          <a:lstStyle/>
          <a:p>
            <a:r>
              <a:rPr lang="en-US" dirty="0"/>
              <a:t>Click to edit Master title style</a:t>
            </a:r>
          </a:p>
        </p:txBody>
      </p:sp>
      <p:sp>
        <p:nvSpPr>
          <p:cNvPr id="6" name="Text Placeholder 98"/>
          <p:cNvSpPr>
            <a:spLocks noGrp="1"/>
          </p:cNvSpPr>
          <p:nvPr>
            <p:ph type="body" sz="quarter" idx="11"/>
          </p:nvPr>
        </p:nvSpPr>
        <p:spPr>
          <a:xfrm>
            <a:off x="495301" y="620689"/>
            <a:ext cx="9898084" cy="219731"/>
          </a:xfrm>
          <a:prstGeom prst="rect">
            <a:avLst/>
          </a:prstGeom>
        </p:spPr>
        <p:txBody>
          <a:bodyPr anchor="ctr">
            <a:normAutofit/>
          </a:bodyPr>
          <a:lstStyle>
            <a:lvl1pPr marL="0" indent="0" algn="l">
              <a:buNone/>
              <a:defRPr sz="1400"/>
            </a:lvl1pPr>
          </a:lstStyle>
          <a:p>
            <a:pPr lvl="0"/>
            <a:r>
              <a:rPr lang="en-US" dirty="0"/>
              <a:t>Click to edit Master text styles</a:t>
            </a:r>
          </a:p>
        </p:txBody>
      </p:sp>
    </p:spTree>
    <p:extLst>
      <p:ext uri="{BB962C8B-B14F-4D97-AF65-F5344CB8AC3E}">
        <p14:creationId xmlns:p14="http://schemas.microsoft.com/office/powerpoint/2010/main" val="281523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Slide Number Placeholder 5"/>
          <p:cNvSpPr txBox="1">
            <a:spLocks/>
          </p:cNvSpPr>
          <p:nvPr userDrawn="1"/>
        </p:nvSpPr>
        <p:spPr>
          <a:xfrm>
            <a:off x="39656" y="6446924"/>
            <a:ext cx="539336" cy="375771"/>
          </a:xfrm>
          <a:prstGeom prst="rect">
            <a:avLst/>
          </a:prstGeom>
        </p:spPr>
        <p:txBody>
          <a:bodyPr vert="horz" lIns="91448" tIns="45725" rIns="91448" bIns="45725"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32AB80A-78BA-6B42-BA0D-B44ACF890F5A}" type="slidenum">
              <a:rPr lang="en-US" sz="1400" smtClean="0"/>
              <a:pPr/>
              <a:t>‹#›</a:t>
            </a:fld>
            <a:endParaRPr lang="en-US" sz="1400" dirty="0"/>
          </a:p>
        </p:txBody>
      </p:sp>
    </p:spTree>
    <p:extLst>
      <p:ext uri="{BB962C8B-B14F-4D97-AF65-F5344CB8AC3E}">
        <p14:creationId xmlns:p14="http://schemas.microsoft.com/office/powerpoint/2010/main" val="3441308178"/>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Slide Number Placeholder 5"/>
          <p:cNvSpPr txBox="1">
            <a:spLocks/>
          </p:cNvSpPr>
          <p:nvPr userDrawn="1"/>
        </p:nvSpPr>
        <p:spPr>
          <a:xfrm>
            <a:off x="39656" y="6446924"/>
            <a:ext cx="539336" cy="375771"/>
          </a:xfrm>
          <a:prstGeom prst="rect">
            <a:avLst/>
          </a:prstGeom>
        </p:spPr>
        <p:txBody>
          <a:bodyPr vert="horz" lIns="91448" tIns="45725" rIns="91448" bIns="45725" rtlCol="0" anchor="ctr"/>
          <a:lstStyle>
            <a:defPPr>
              <a:defRPr lang="en-US"/>
            </a:defPPr>
            <a:lvl1pPr marL="0" algn="r" defTabSz="914400" rtl="0" eaLnBrk="1" latinLnBrk="0" hangingPunct="1">
              <a:defRPr sz="105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32AB80A-78BA-6B42-BA0D-B44ACF890F5A}" type="slidenum">
              <a:rPr lang="en-US" sz="1400" smtClean="0"/>
              <a:pPr/>
              <a:t>‹#›</a:t>
            </a:fld>
            <a:endParaRPr lang="en-US" sz="1400" dirty="0"/>
          </a:p>
        </p:txBody>
      </p:sp>
    </p:spTree>
    <p:extLst>
      <p:ext uri="{BB962C8B-B14F-4D97-AF65-F5344CB8AC3E}">
        <p14:creationId xmlns:p14="http://schemas.microsoft.com/office/powerpoint/2010/main" val="307646602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9" name="TextBox 8"/>
          <p:cNvSpPr txBox="1"/>
          <p:nvPr userDrawn="1"/>
        </p:nvSpPr>
        <p:spPr>
          <a:xfrm>
            <a:off x="906374" y="6412518"/>
            <a:ext cx="2564191" cy="276999"/>
          </a:xfrm>
          <a:prstGeom prst="rect">
            <a:avLst/>
          </a:prstGeom>
          <a:noFill/>
        </p:spPr>
        <p:txBody>
          <a:bodyPr wrap="square" rtlCol="0">
            <a:spAutoFit/>
          </a:bodyPr>
          <a:lstStyle/>
          <a:p>
            <a:pPr marL="0" marR="0" lvl="0" indent="0" defTabSz="121917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 lastClr="FFFFFF"/>
                </a:solidFill>
                <a:effectLst/>
                <a:uLnTx/>
                <a:uFillTx/>
                <a:latin typeface="+mn-lt"/>
                <a:cs typeface="Arial"/>
              </a:rPr>
              <a:t>© 2017 Cognizant </a:t>
            </a:r>
          </a:p>
        </p:txBody>
      </p:sp>
      <p:cxnSp>
        <p:nvCxnSpPr>
          <p:cNvPr id="10" name="Straight Connector 9"/>
          <p:cNvCxnSpPr/>
          <p:nvPr userDrawn="1"/>
        </p:nvCxnSpPr>
        <p:spPr>
          <a:xfrm>
            <a:off x="822499" y="6430904"/>
            <a:ext cx="0" cy="276195"/>
          </a:xfrm>
          <a:prstGeom prst="line">
            <a:avLst/>
          </a:prstGeom>
          <a:noFill/>
          <a:ln w="6350" cap="flat" cmpd="sng" algn="ctr">
            <a:solidFill>
              <a:sysClr val="window" lastClr="FFFFFF"/>
            </a:solidFill>
            <a:prstDash val="solid"/>
          </a:ln>
          <a:effectLst/>
        </p:spPr>
      </p:cxnSp>
      <p:sp>
        <p:nvSpPr>
          <p:cNvPr id="11" name="Slide Number Placeholder 5"/>
          <p:cNvSpPr txBox="1">
            <a:spLocks/>
          </p:cNvSpPr>
          <p:nvPr userDrawn="1"/>
        </p:nvSpPr>
        <p:spPr>
          <a:xfrm>
            <a:off x="52862" y="6305131"/>
            <a:ext cx="718927" cy="501028"/>
          </a:xfrm>
          <a:prstGeom prst="rect">
            <a:avLst/>
          </a:prstGeom>
        </p:spPr>
        <p:txBody>
          <a:bodyPr vert="horz" lIns="121920" tIns="60960" rIns="121920" bIns="60960" rtlCol="0" anchor="ctr"/>
          <a:lstStyle>
            <a:defPPr>
              <a:defRPr lang="en-US"/>
            </a:defPPr>
            <a:lvl1pPr marL="0" algn="r" defTabSz="685800" rtl="0" eaLnBrk="1" latinLnBrk="0" hangingPunct="1">
              <a:defRPr sz="105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32AB80A-78BA-6B42-BA0D-B44ACF890F5A}" type="slidenum">
              <a:rPr lang="en-US" sz="1400" smtClean="0"/>
              <a:pPr/>
              <a:t>‹#›</a:t>
            </a:fld>
            <a:endParaRPr lang="en-US" sz="1400" dirty="0"/>
          </a:p>
        </p:txBody>
      </p:sp>
      <p:sp>
        <p:nvSpPr>
          <p:cNvPr id="13" name="Title Placeholder 1"/>
          <p:cNvSpPr>
            <a:spLocks noGrp="1"/>
          </p:cNvSpPr>
          <p:nvPr>
            <p:ph type="title"/>
          </p:nvPr>
        </p:nvSpPr>
        <p:spPr>
          <a:xfrm>
            <a:off x="1" y="44287"/>
            <a:ext cx="10426700" cy="569595"/>
          </a:xfrm>
          <a:prstGeom prst="rect">
            <a:avLst/>
          </a:prstGeom>
        </p:spPr>
        <p:txBody>
          <a:bodyPr vert="horz" lIns="91440" tIns="45720" rIns="91440" bIns="45720" rtlCol="0" anchor="ctr">
            <a:normAutofit/>
          </a:bodyPr>
          <a:lstStyle>
            <a:lvl1pPr>
              <a:defRPr lang="en-US" dirty="0"/>
            </a:lvl1pPr>
          </a:lstStyle>
          <a:p>
            <a:pPr lvl="0"/>
            <a:r>
              <a:rPr lang="en-US" dirty="0"/>
              <a:t>Click to edit Master title style</a:t>
            </a:r>
          </a:p>
        </p:txBody>
      </p:sp>
    </p:spTree>
    <p:extLst>
      <p:ext uri="{BB962C8B-B14F-4D97-AF65-F5344CB8AC3E}">
        <p14:creationId xmlns:p14="http://schemas.microsoft.com/office/powerpoint/2010/main" val="1407603186"/>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9" name="Group 18"/>
          <p:cNvGrpSpPr/>
          <p:nvPr userDrawn="1"/>
        </p:nvGrpSpPr>
        <p:grpSpPr>
          <a:xfrm>
            <a:off x="-1" y="6138000"/>
            <a:ext cx="12188827" cy="720000"/>
            <a:chOff x="-1" y="6138000"/>
            <a:chExt cx="12192001" cy="720000"/>
          </a:xfrm>
        </p:grpSpPr>
        <p:sp>
          <p:nvSpPr>
            <p:cNvPr id="20" name="Rectangle 19"/>
            <p:cNvSpPr/>
            <p:nvPr userDrawn="1"/>
          </p:nvSpPr>
          <p:spPr bwMode="white">
            <a:xfrm>
              <a:off x="-1" y="6138000"/>
              <a:ext cx="12192001" cy="72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en-US" b="1" dirty="0">
                <a:solidFill>
                  <a:srgbClr val="FFFFFF"/>
                </a:solidFill>
              </a:endParaRPr>
            </a:p>
          </p:txBody>
        </p:sp>
        <p:pic>
          <p:nvPicPr>
            <p:cNvPr id="21" name="Picture 20" descr="thinkforwar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96196" y="6421909"/>
              <a:ext cx="1955816" cy="252987"/>
            </a:xfrm>
            <a:prstGeom prst="rect">
              <a:avLst/>
            </a:prstGeom>
          </p:spPr>
        </p:pic>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10422995" y="6321713"/>
              <a:ext cx="1438664" cy="357635"/>
            </a:xfrm>
            <a:prstGeom prst="rect">
              <a:avLst/>
            </a:prstGeom>
          </p:spPr>
        </p:pic>
      </p:grpSp>
      <p:sp>
        <p:nvSpPr>
          <p:cNvPr id="4098" name="Rectangle 2"/>
          <p:cNvSpPr>
            <a:spLocks noGrp="1" noChangeArrowheads="1"/>
          </p:cNvSpPr>
          <p:nvPr>
            <p:ph type="ctrTitle"/>
          </p:nvPr>
        </p:nvSpPr>
        <p:spPr>
          <a:xfrm>
            <a:off x="396092" y="1797746"/>
            <a:ext cx="11429291" cy="1071914"/>
          </a:xfrm>
        </p:spPr>
        <p:txBody>
          <a:bodyPr anchor="t" anchorCtr="0">
            <a:noAutofit/>
          </a:bodyPr>
          <a:lstStyle>
            <a:lvl1pPr>
              <a:lnSpc>
                <a:spcPct val="100000"/>
              </a:lnSpc>
              <a:defRPr sz="4800" b="1">
                <a:solidFill>
                  <a:schemeClr val="accent1"/>
                </a:solidFill>
                <a:latin typeface="+mj-lt"/>
              </a:defRPr>
            </a:lvl1pPr>
          </a:lstStyle>
          <a:p>
            <a:pPr lvl="0"/>
            <a:r>
              <a:rPr lang="en-GB" noProof="0" dirty="0"/>
              <a:t>Click to edit Master title style</a:t>
            </a:r>
          </a:p>
        </p:txBody>
      </p:sp>
      <p:sp>
        <p:nvSpPr>
          <p:cNvPr id="4099" name="Rectangle 3"/>
          <p:cNvSpPr>
            <a:spLocks noGrp="1" noChangeArrowheads="1"/>
          </p:cNvSpPr>
          <p:nvPr>
            <p:ph type="subTitle" idx="1"/>
          </p:nvPr>
        </p:nvSpPr>
        <p:spPr>
          <a:xfrm>
            <a:off x="396092" y="3052800"/>
            <a:ext cx="11429291" cy="880256"/>
          </a:xfrm>
        </p:spPr>
        <p:txBody>
          <a:bodyPr tIns="0" bIns="0">
            <a:noAutofit/>
          </a:bodyPr>
          <a:lstStyle>
            <a:lvl1pPr marL="0" indent="0">
              <a:lnSpc>
                <a:spcPct val="110000"/>
              </a:lnSpc>
              <a:spcBef>
                <a:spcPct val="0"/>
              </a:spcBef>
              <a:spcAft>
                <a:spcPct val="0"/>
              </a:spcAft>
              <a:buFontTx/>
              <a:buNone/>
              <a:defRPr sz="2200">
                <a:solidFill>
                  <a:srgbClr val="000000"/>
                </a:solidFill>
                <a:latin typeface="+mn-lt"/>
              </a:defRPr>
            </a:lvl1pPr>
          </a:lstStyle>
          <a:p>
            <a:pPr lvl="0"/>
            <a:endParaRPr lang="en-GB" noProof="0" dirty="0"/>
          </a:p>
        </p:txBody>
      </p:sp>
      <p:sp>
        <p:nvSpPr>
          <p:cNvPr id="3" name="Text Placeholder 2"/>
          <p:cNvSpPr>
            <a:spLocks noGrp="1"/>
          </p:cNvSpPr>
          <p:nvPr>
            <p:ph type="body" sz="quarter" idx="10"/>
          </p:nvPr>
        </p:nvSpPr>
        <p:spPr>
          <a:xfrm>
            <a:off x="396091" y="4064400"/>
            <a:ext cx="11429291" cy="647700"/>
          </a:xfrm>
        </p:spPr>
        <p:txBody>
          <a:bodyPr tIns="0" bIns="0"/>
          <a:lstStyle>
            <a:lvl1pPr marL="0" indent="0">
              <a:buNone/>
              <a:defRPr sz="14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US" dirty="0"/>
              <a:t>Click to edit Master text styles</a:t>
            </a:r>
          </a:p>
        </p:txBody>
      </p:sp>
      <p:pic>
        <p:nvPicPr>
          <p:cNvPr id="23" name="Picture 22" descr="GradientShadow.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138821"/>
            <a:ext cx="12188826" cy="101600"/>
          </a:xfrm>
          <a:prstGeom prst="rect">
            <a:avLst/>
          </a:prstGeom>
        </p:spPr>
      </p:pic>
    </p:spTree>
    <p:extLst>
      <p:ext uri="{BB962C8B-B14F-4D97-AF65-F5344CB8AC3E}">
        <p14:creationId xmlns:p14="http://schemas.microsoft.com/office/powerpoint/2010/main" val="58411969"/>
      </p:ext>
    </p:extLst>
  </p:cSld>
  <p:clrMapOvr>
    <a:masterClrMapping/>
  </p:clrMapOvr>
  <p:extLst mod="1">
    <p:ext uri="{DCECCB84-F9BA-43D5-87BE-67443E8EF086}">
      <p15:sldGuideLst xmlns:p15="http://schemas.microsoft.com/office/powerpoint/2012/main">
        <p15:guide id="1" pos="122" userDrawn="1">
          <p15:clr>
            <a:srgbClr val="FBAE40"/>
          </p15:clr>
        </p15:guide>
        <p15:guide id="2" pos="7558" userDrawn="1">
          <p15:clr>
            <a:srgbClr val="FBAE40"/>
          </p15:clr>
        </p15:guide>
        <p15:guide id="3" orient="horz" pos="1071" userDrawn="1">
          <p15:clr>
            <a:srgbClr val="FBAE40"/>
          </p15:clr>
        </p15:guide>
        <p15:guide id="4" orient="horz" pos="302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795636"/>
            <a:ext cx="11575378"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331305" y="1277982"/>
            <a:ext cx="11575377"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40F91AD-6DAC-48A6-A4D4-781228B50745}" type="slidenum">
              <a:rPr lang="en-GB" smtClean="0">
                <a:solidFill>
                  <a:srgbClr val="FF6600"/>
                </a:solidFill>
              </a:rPr>
              <a:pPr>
                <a:defRPr/>
              </a:pPr>
              <a:t>‹#›</a:t>
            </a:fld>
            <a:endParaRPr lang="en-GB" dirty="0">
              <a:solidFill>
                <a:srgbClr val="FF6600"/>
              </a:solidFill>
            </a:endParaRPr>
          </a:p>
        </p:txBody>
      </p:sp>
      <p:sp>
        <p:nvSpPr>
          <p:cNvPr id="5" name="Title 4"/>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396155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EF4CD3A-0609-458B-A3FC-AD9F4761286B}" type="slidenum">
              <a:rPr lang="en-US" smtClean="0">
                <a:solidFill>
                  <a:srgbClr val="FF6600"/>
                </a:solidFill>
              </a:rPr>
              <a:pPr/>
              <a:t>‹#›</a:t>
            </a:fld>
            <a:endParaRPr lang="en-US" dirty="0">
              <a:solidFill>
                <a:srgbClr val="FF6600"/>
              </a:solidFill>
            </a:endParaRPr>
          </a:p>
        </p:txBody>
      </p:sp>
    </p:spTree>
    <p:extLst>
      <p:ext uri="{BB962C8B-B14F-4D97-AF65-F5344CB8AC3E}">
        <p14:creationId xmlns:p14="http://schemas.microsoft.com/office/powerpoint/2010/main" val="2799575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92011" y="280989"/>
            <a:ext cx="11433373" cy="344487"/>
          </a:xfrm>
        </p:spPr>
        <p:txBody>
          <a:bodyPr/>
          <a:lstStyle/>
          <a:p>
            <a:r>
              <a:rPr lang="en-US"/>
              <a:t>Click to edit Master title style</a:t>
            </a:r>
          </a:p>
        </p:txBody>
      </p:sp>
      <p:sp>
        <p:nvSpPr>
          <p:cNvPr id="3" name="Content Placeholder 2"/>
          <p:cNvSpPr>
            <a:spLocks noGrp="1"/>
          </p:cNvSpPr>
          <p:nvPr>
            <p:ph idx="1"/>
          </p:nvPr>
        </p:nvSpPr>
        <p:spPr>
          <a:xfrm>
            <a:off x="390423" y="1176338"/>
            <a:ext cx="5502330" cy="4792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EF4CD3A-0609-458B-A3FC-AD9F4761286B}" type="slidenum">
              <a:rPr lang="en-US" smtClean="0">
                <a:solidFill>
                  <a:srgbClr val="FF6600"/>
                </a:solidFill>
              </a:rPr>
              <a:pPr/>
              <a:t>‹#›</a:t>
            </a:fld>
            <a:endParaRPr lang="en-US" dirty="0">
              <a:solidFill>
                <a:srgbClr val="FF6600"/>
              </a:solidFill>
            </a:endParaRPr>
          </a:p>
        </p:txBody>
      </p:sp>
      <p:sp>
        <p:nvSpPr>
          <p:cNvPr id="7" name="Content Placeholder 2"/>
          <p:cNvSpPr>
            <a:spLocks noGrp="1"/>
          </p:cNvSpPr>
          <p:nvPr>
            <p:ph idx="13"/>
          </p:nvPr>
        </p:nvSpPr>
        <p:spPr>
          <a:xfrm>
            <a:off x="6322417" y="1176338"/>
            <a:ext cx="5502967" cy="4792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6291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92011" y="280989"/>
            <a:ext cx="11433373" cy="344487"/>
          </a:xfrm>
        </p:spPr>
        <p:txBody>
          <a:bodyPr/>
          <a:lstStyle/>
          <a:p>
            <a:r>
              <a:rPr lang="en-US"/>
              <a:t>Click to edit Master title style</a:t>
            </a:r>
          </a:p>
        </p:txBody>
      </p:sp>
      <p:sp>
        <p:nvSpPr>
          <p:cNvPr id="3" name="Content Placeholder 2"/>
          <p:cNvSpPr>
            <a:spLocks noGrp="1"/>
          </p:cNvSpPr>
          <p:nvPr>
            <p:ph idx="1"/>
          </p:nvPr>
        </p:nvSpPr>
        <p:spPr>
          <a:xfrm>
            <a:off x="390425" y="1176338"/>
            <a:ext cx="3519627" cy="4792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EF4CD3A-0609-458B-A3FC-AD9F4761286B}" type="slidenum">
              <a:rPr lang="en-US" smtClean="0">
                <a:solidFill>
                  <a:srgbClr val="FF6600"/>
                </a:solidFill>
              </a:rPr>
              <a:pPr/>
              <a:t>‹#›</a:t>
            </a:fld>
            <a:endParaRPr lang="en-US" dirty="0">
              <a:solidFill>
                <a:srgbClr val="FF6600"/>
              </a:solidFill>
            </a:endParaRPr>
          </a:p>
        </p:txBody>
      </p:sp>
      <p:sp>
        <p:nvSpPr>
          <p:cNvPr id="7" name="Content Placeholder 2"/>
          <p:cNvSpPr>
            <a:spLocks noGrp="1"/>
          </p:cNvSpPr>
          <p:nvPr>
            <p:ph idx="13"/>
          </p:nvPr>
        </p:nvSpPr>
        <p:spPr>
          <a:xfrm>
            <a:off x="4356464" y="1176338"/>
            <a:ext cx="3514980" cy="4792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8317856" y="1176338"/>
            <a:ext cx="3507527" cy="4792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6288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a:xfrm>
            <a:off x="392011" y="280989"/>
            <a:ext cx="11433373" cy="344487"/>
          </a:xfrm>
        </p:spPr>
        <p:txBody>
          <a:bodyPr/>
          <a:lstStyle/>
          <a:p>
            <a:r>
              <a:rPr lang="en-US"/>
              <a:t>Click to edit Master title style</a:t>
            </a:r>
          </a:p>
        </p:txBody>
      </p:sp>
      <p:sp>
        <p:nvSpPr>
          <p:cNvPr id="3" name="Content Placeholder 2"/>
          <p:cNvSpPr>
            <a:spLocks noGrp="1"/>
          </p:cNvSpPr>
          <p:nvPr>
            <p:ph idx="1"/>
          </p:nvPr>
        </p:nvSpPr>
        <p:spPr>
          <a:xfrm>
            <a:off x="390423" y="1176338"/>
            <a:ext cx="2538585" cy="4792662"/>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EF4CD3A-0609-458B-A3FC-AD9F4761286B}" type="slidenum">
              <a:rPr lang="en-US" smtClean="0">
                <a:solidFill>
                  <a:srgbClr val="FF6600"/>
                </a:solidFill>
              </a:rPr>
              <a:pPr/>
              <a:t>‹#›</a:t>
            </a:fld>
            <a:endParaRPr lang="en-US" dirty="0">
              <a:solidFill>
                <a:srgbClr val="FF6600"/>
              </a:solidFill>
            </a:endParaRPr>
          </a:p>
        </p:txBody>
      </p:sp>
      <p:sp>
        <p:nvSpPr>
          <p:cNvPr id="7" name="Content Placeholder 2"/>
          <p:cNvSpPr>
            <a:spLocks noGrp="1"/>
          </p:cNvSpPr>
          <p:nvPr>
            <p:ph idx="13"/>
          </p:nvPr>
        </p:nvSpPr>
        <p:spPr>
          <a:xfrm>
            <a:off x="3354169" y="1176338"/>
            <a:ext cx="2550334" cy="4792662"/>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6324600" y="1176338"/>
            <a:ext cx="2528912" cy="4792662"/>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5"/>
          </p:nvPr>
        </p:nvSpPr>
        <p:spPr>
          <a:xfrm>
            <a:off x="9306040" y="1176338"/>
            <a:ext cx="2519344" cy="4792662"/>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9263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Four split Content">
    <p:spTree>
      <p:nvGrpSpPr>
        <p:cNvPr id="1" name=""/>
        <p:cNvGrpSpPr/>
        <p:nvPr/>
      </p:nvGrpSpPr>
      <p:grpSpPr>
        <a:xfrm>
          <a:off x="0" y="0"/>
          <a:ext cx="0" cy="0"/>
          <a:chOff x="0" y="0"/>
          <a:chExt cx="0" cy="0"/>
        </a:xfrm>
      </p:grpSpPr>
      <p:sp>
        <p:nvSpPr>
          <p:cNvPr id="2" name="Title 1"/>
          <p:cNvSpPr>
            <a:spLocks noGrp="1"/>
          </p:cNvSpPr>
          <p:nvPr>
            <p:ph type="title"/>
          </p:nvPr>
        </p:nvSpPr>
        <p:spPr>
          <a:xfrm>
            <a:off x="392011" y="280989"/>
            <a:ext cx="11433373" cy="344487"/>
          </a:xfrm>
        </p:spPr>
        <p:txBody>
          <a:bodyPr/>
          <a:lstStyle/>
          <a:p>
            <a:r>
              <a:rPr lang="en-US"/>
              <a:t>Click to edit Master title style</a:t>
            </a:r>
          </a:p>
        </p:txBody>
      </p:sp>
      <p:sp>
        <p:nvSpPr>
          <p:cNvPr id="3" name="Content Placeholder 2"/>
          <p:cNvSpPr>
            <a:spLocks noGrp="1"/>
          </p:cNvSpPr>
          <p:nvPr>
            <p:ph idx="1"/>
          </p:nvPr>
        </p:nvSpPr>
        <p:spPr>
          <a:xfrm>
            <a:off x="390424" y="1176338"/>
            <a:ext cx="5502330" cy="218552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EF4CD3A-0609-458B-A3FC-AD9F4761286B}" type="slidenum">
              <a:rPr lang="en-US" smtClean="0">
                <a:solidFill>
                  <a:srgbClr val="FF6600"/>
                </a:solidFill>
              </a:rPr>
              <a:pPr/>
              <a:t>‹#›</a:t>
            </a:fld>
            <a:endParaRPr lang="en-US" dirty="0">
              <a:solidFill>
                <a:srgbClr val="FF6600"/>
              </a:solidFill>
            </a:endParaRPr>
          </a:p>
        </p:txBody>
      </p:sp>
      <p:sp>
        <p:nvSpPr>
          <p:cNvPr id="7" name="Content Placeholder 2"/>
          <p:cNvSpPr>
            <a:spLocks noGrp="1"/>
          </p:cNvSpPr>
          <p:nvPr>
            <p:ph idx="13"/>
          </p:nvPr>
        </p:nvSpPr>
        <p:spPr>
          <a:xfrm>
            <a:off x="6324640" y="1176338"/>
            <a:ext cx="5500743" cy="218552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90424" y="3790264"/>
            <a:ext cx="5502330" cy="217873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6324640" y="3790264"/>
            <a:ext cx="5500743" cy="217873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08329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Six split Content">
    <p:spTree>
      <p:nvGrpSpPr>
        <p:cNvPr id="1" name=""/>
        <p:cNvGrpSpPr/>
        <p:nvPr/>
      </p:nvGrpSpPr>
      <p:grpSpPr>
        <a:xfrm>
          <a:off x="0" y="0"/>
          <a:ext cx="0" cy="0"/>
          <a:chOff x="0" y="0"/>
          <a:chExt cx="0" cy="0"/>
        </a:xfrm>
      </p:grpSpPr>
      <p:sp>
        <p:nvSpPr>
          <p:cNvPr id="2" name="Title 1"/>
          <p:cNvSpPr>
            <a:spLocks noGrp="1"/>
          </p:cNvSpPr>
          <p:nvPr>
            <p:ph type="title"/>
          </p:nvPr>
        </p:nvSpPr>
        <p:spPr>
          <a:xfrm>
            <a:off x="392011" y="280989"/>
            <a:ext cx="11433373" cy="344487"/>
          </a:xfrm>
        </p:spPr>
        <p:txBody>
          <a:bodyPr/>
          <a:lstStyle/>
          <a:p>
            <a:r>
              <a:rPr lang="en-US"/>
              <a:t>Click to edit Master title style</a:t>
            </a:r>
          </a:p>
        </p:txBody>
      </p:sp>
      <p:sp>
        <p:nvSpPr>
          <p:cNvPr id="3" name="Content Placeholder 2"/>
          <p:cNvSpPr>
            <a:spLocks noGrp="1"/>
          </p:cNvSpPr>
          <p:nvPr>
            <p:ph idx="1"/>
          </p:nvPr>
        </p:nvSpPr>
        <p:spPr>
          <a:xfrm>
            <a:off x="390424" y="1176338"/>
            <a:ext cx="3527081" cy="218552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EF4CD3A-0609-458B-A3FC-AD9F4761286B}" type="slidenum">
              <a:rPr lang="en-US" smtClean="0">
                <a:solidFill>
                  <a:srgbClr val="FF6600"/>
                </a:solidFill>
              </a:rPr>
              <a:pPr/>
              <a:t>‹#›</a:t>
            </a:fld>
            <a:endParaRPr lang="en-US" dirty="0">
              <a:solidFill>
                <a:srgbClr val="FF6600"/>
              </a:solidFill>
            </a:endParaRPr>
          </a:p>
        </p:txBody>
      </p:sp>
      <p:sp>
        <p:nvSpPr>
          <p:cNvPr id="7" name="Content Placeholder 2"/>
          <p:cNvSpPr>
            <a:spLocks noGrp="1"/>
          </p:cNvSpPr>
          <p:nvPr>
            <p:ph idx="13"/>
          </p:nvPr>
        </p:nvSpPr>
        <p:spPr>
          <a:xfrm>
            <a:off x="4356464" y="1176338"/>
            <a:ext cx="3519628" cy="218552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90424" y="3790264"/>
            <a:ext cx="3527081" cy="217873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356464" y="3790264"/>
            <a:ext cx="3519628" cy="217873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6"/>
          </p:nvPr>
        </p:nvSpPr>
        <p:spPr>
          <a:xfrm>
            <a:off x="8305756" y="1176338"/>
            <a:ext cx="3519627" cy="218552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7"/>
          </p:nvPr>
        </p:nvSpPr>
        <p:spPr>
          <a:xfrm>
            <a:off x="8305756" y="3790264"/>
            <a:ext cx="3519627" cy="217873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10766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Eight split Content">
    <p:spTree>
      <p:nvGrpSpPr>
        <p:cNvPr id="1" name=""/>
        <p:cNvGrpSpPr/>
        <p:nvPr/>
      </p:nvGrpSpPr>
      <p:grpSpPr>
        <a:xfrm>
          <a:off x="0" y="0"/>
          <a:ext cx="0" cy="0"/>
          <a:chOff x="0" y="0"/>
          <a:chExt cx="0" cy="0"/>
        </a:xfrm>
      </p:grpSpPr>
      <p:sp>
        <p:nvSpPr>
          <p:cNvPr id="2" name="Title 1"/>
          <p:cNvSpPr>
            <a:spLocks noGrp="1"/>
          </p:cNvSpPr>
          <p:nvPr>
            <p:ph type="title"/>
          </p:nvPr>
        </p:nvSpPr>
        <p:spPr>
          <a:xfrm>
            <a:off x="392011" y="280989"/>
            <a:ext cx="11433373" cy="344487"/>
          </a:xfrm>
        </p:spPr>
        <p:txBody>
          <a:bodyPr/>
          <a:lstStyle/>
          <a:p>
            <a:r>
              <a:rPr lang="en-US"/>
              <a:t>Click to edit Master title style</a:t>
            </a:r>
          </a:p>
        </p:txBody>
      </p:sp>
      <p:sp>
        <p:nvSpPr>
          <p:cNvPr id="3" name="Content Placeholder 2"/>
          <p:cNvSpPr>
            <a:spLocks noGrp="1"/>
          </p:cNvSpPr>
          <p:nvPr>
            <p:ph idx="1"/>
          </p:nvPr>
        </p:nvSpPr>
        <p:spPr>
          <a:xfrm>
            <a:off x="390424" y="1176337"/>
            <a:ext cx="2529576" cy="2178211"/>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4EF4CD3A-0609-458B-A3FC-AD9F4761286B}" type="slidenum">
              <a:rPr lang="en-US" smtClean="0">
                <a:solidFill>
                  <a:srgbClr val="FF6600"/>
                </a:solidFill>
              </a:rPr>
              <a:pPr/>
              <a:t>‹#›</a:t>
            </a:fld>
            <a:endParaRPr lang="en-US" dirty="0">
              <a:solidFill>
                <a:srgbClr val="FF6600"/>
              </a:solidFill>
            </a:endParaRPr>
          </a:p>
        </p:txBody>
      </p:sp>
      <p:sp>
        <p:nvSpPr>
          <p:cNvPr id="7" name="Content Placeholder 2"/>
          <p:cNvSpPr>
            <a:spLocks noGrp="1"/>
          </p:cNvSpPr>
          <p:nvPr>
            <p:ph idx="13"/>
          </p:nvPr>
        </p:nvSpPr>
        <p:spPr>
          <a:xfrm>
            <a:off x="3362541" y="1176337"/>
            <a:ext cx="2534717" cy="2178211"/>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p:cNvSpPr>
            <a:spLocks noGrp="1"/>
          </p:cNvSpPr>
          <p:nvPr>
            <p:ph idx="14"/>
          </p:nvPr>
        </p:nvSpPr>
        <p:spPr>
          <a:xfrm>
            <a:off x="390424" y="3790264"/>
            <a:ext cx="2529576" cy="217873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3362541" y="3790264"/>
            <a:ext cx="2534717" cy="217873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6"/>
          </p:nvPr>
        </p:nvSpPr>
        <p:spPr>
          <a:xfrm>
            <a:off x="6329297" y="1176337"/>
            <a:ext cx="2536210" cy="2178211"/>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7"/>
          </p:nvPr>
        </p:nvSpPr>
        <p:spPr>
          <a:xfrm>
            <a:off x="6329297" y="3790264"/>
            <a:ext cx="2536210" cy="217873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8"/>
          </p:nvPr>
        </p:nvSpPr>
        <p:spPr>
          <a:xfrm>
            <a:off x="9295171" y="1176337"/>
            <a:ext cx="2530212" cy="2178211"/>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9295171" y="3790264"/>
            <a:ext cx="2530212" cy="2178736"/>
          </a:xfrm>
        </p:spPr>
        <p:txBody>
          <a:bodyPr/>
          <a:lstStyle>
            <a:lvl1pPr>
              <a:spcBef>
                <a:spcPts val="24"/>
              </a:spcBef>
              <a:spcAft>
                <a:spcPts val="24"/>
              </a:spcAft>
              <a:defRPr sz="1400"/>
            </a:lvl1pPr>
            <a:lvl2pPr>
              <a:spcBef>
                <a:spcPts val="24"/>
              </a:spcBef>
              <a:spcAft>
                <a:spcPts val="24"/>
              </a:spcAft>
              <a:defRPr sz="1400"/>
            </a:lvl2pPr>
            <a:lvl3pPr>
              <a:spcBef>
                <a:spcPts val="24"/>
              </a:spcBef>
              <a:spcAft>
                <a:spcPts val="24"/>
              </a:spcAft>
              <a:defRPr sz="1400"/>
            </a:lvl3pPr>
            <a:lvl4pPr>
              <a:spcBef>
                <a:spcPts val="24"/>
              </a:spcBef>
              <a:spcAft>
                <a:spcPts val="24"/>
              </a:spcAft>
              <a:defRPr sz="1400"/>
            </a:lvl4pPr>
            <a:lvl5pPr>
              <a:spcBef>
                <a:spcPts val="24"/>
              </a:spcBef>
              <a:spcAft>
                <a:spcPts val="24"/>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60636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40F91AD-6DAC-48A6-A4D4-781228B50745}" type="slidenum">
              <a:rPr lang="en-GB" smtClean="0">
                <a:solidFill>
                  <a:srgbClr val="FF6600"/>
                </a:solidFill>
              </a:rPr>
              <a:pPr>
                <a:defRPr/>
              </a:pPr>
              <a:t>‹#›</a:t>
            </a:fld>
            <a:endParaRPr lang="en-GB" dirty="0">
              <a:solidFill>
                <a:srgbClr val="FF6600"/>
              </a:solidFill>
            </a:endParaRPr>
          </a:p>
        </p:txBody>
      </p:sp>
      <p:sp>
        <p:nvSpPr>
          <p:cNvPr id="6" name="Rectangle 5"/>
          <p:cNvSpPr/>
          <p:nvPr userDrawn="1"/>
        </p:nvSpPr>
        <p:spPr bwMode="white">
          <a:xfrm>
            <a:off x="0" y="0"/>
            <a:ext cx="12192000" cy="1656184"/>
          </a:xfrm>
          <a:prstGeom prst="rect">
            <a:avLst/>
          </a:prstGeom>
          <a:solidFill>
            <a:srgbClr val="FFFFFF"/>
          </a:solidFill>
          <a:ln w="9525" cap="flat" cmpd="sng" algn="ctr">
            <a:noFill/>
            <a:prstDash val="solid"/>
            <a:round/>
            <a:headEnd type="none" w="med" len="med"/>
            <a:tailEnd type="none" w="med" len="med"/>
          </a:ln>
          <a:effectLst/>
          <a:extLst/>
        </p:spPr>
        <p:txBody>
          <a:bodyPr vert="horz" wrap="square" lIns="180000" tIns="180000" rIns="180000" bIns="180000" numCol="1" rtlCol="0" anchor="ctr" anchorCtr="0" compatLnSpc="1">
            <a:prstTxWarp prst="textNoShape">
              <a:avLst/>
            </a:prstTxWarp>
            <a:noAutofit/>
          </a:bodyPr>
          <a:lstStyle/>
          <a:p>
            <a:pPr algn="ctr" fontAlgn="base">
              <a:spcBef>
                <a:spcPct val="50000"/>
              </a:spcBef>
              <a:spcAft>
                <a:spcPct val="0"/>
              </a:spcAft>
            </a:pPr>
            <a:endParaRPr lang="en-US" b="1" dirty="0">
              <a:solidFill>
                <a:srgbClr val="000000"/>
              </a:solidFill>
            </a:endParaRPr>
          </a:p>
        </p:txBody>
      </p:sp>
    </p:spTree>
    <p:extLst>
      <p:ext uri="{BB962C8B-B14F-4D97-AF65-F5344CB8AC3E}">
        <p14:creationId xmlns:p14="http://schemas.microsoft.com/office/powerpoint/2010/main" val="31358417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pic>
        <p:nvPicPr>
          <p:cNvPr id="30" name="Picture 29"/>
          <p:cNvPicPr>
            <a:picLocks noChangeAspect="1"/>
          </p:cNvPicPr>
          <p:nvPr userDrawn="1"/>
        </p:nvPicPr>
        <p:blipFill>
          <a:blip r:embed="rId2"/>
          <a:stretch>
            <a:fillRect/>
          </a:stretch>
        </p:blipFill>
        <p:spPr>
          <a:xfrm>
            <a:off x="10373167" y="6203775"/>
            <a:ext cx="1518197" cy="378000"/>
          </a:xfrm>
          <a:prstGeom prst="rect">
            <a:avLst/>
          </a:prstGeom>
        </p:spPr>
      </p:pic>
      <p:pic>
        <p:nvPicPr>
          <p:cNvPr id="35" name="Picture Placeholder 36"/>
          <p:cNvPicPr>
            <a:picLocks noChangeAspect="1"/>
          </p:cNvPicPr>
          <p:nvPr userDrawn="1"/>
        </p:nvPicPr>
        <p:blipFill rotWithShape="1">
          <a:blip r:embed="rId3"/>
          <a:stretch/>
        </p:blipFill>
        <p:spPr bwMode="gray">
          <a:xfrm>
            <a:off x="838200" y="6291857"/>
            <a:ext cx="2188369" cy="287825"/>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pic>
        <p:nvPicPr>
          <p:cNvPr id="45" name="Picture 2" descr="https://upload.wikimedia.org/wikipedia/en/d/dc/Cognizant_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769224" y="6203775"/>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userDrawn="1"/>
        </p:nvCxnSpPr>
        <p:spPr>
          <a:xfrm>
            <a:off x="10217426" y="6210412"/>
            <a:ext cx="0" cy="410889"/>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845575" y="6537756"/>
            <a:ext cx="10489175" cy="288147"/>
          </a:xfrm>
          <a:prstGeom prst="rect">
            <a:avLst/>
          </a:prstGeom>
          <a:noFill/>
        </p:spPr>
        <p:txBody>
          <a:bodyPr wrap="square" lIns="36000" tIns="36000" rIns="36000" bIns="36000" rtlCol="0">
            <a:spAutoFit/>
          </a:bodyPr>
          <a:lstStyle/>
          <a:p>
            <a:pPr algn="ctr"/>
            <a:r>
              <a:rPr lang="en-US" sz="1400" dirty="0"/>
              <a:t>© Confidential and Proprietary 2016</a:t>
            </a:r>
          </a:p>
        </p:txBody>
      </p:sp>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139688"/>
            <a:ext cx="11575378" cy="5061088"/>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139688"/>
            <a:ext cx="11575378" cy="5061088"/>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086678"/>
            <a:ext cx="11575378" cy="5114097"/>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17302650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795636"/>
            <a:ext cx="11575378"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7" name="Text Placeholder 10"/>
          <p:cNvSpPr>
            <a:spLocks noGrp="1"/>
          </p:cNvSpPr>
          <p:nvPr>
            <p:ph type="body" sz="quarter" idx="12" hasCustomPrompt="1"/>
          </p:nvPr>
        </p:nvSpPr>
        <p:spPr>
          <a:xfrm>
            <a:off x="331305" y="1277982"/>
            <a:ext cx="11575377"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23189682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139688"/>
            <a:ext cx="11575378" cy="5061088"/>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1299052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Content Slide 2">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139688"/>
            <a:ext cx="11575378" cy="506108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21260003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solidFill>
                <a:prstClr val="white"/>
              </a:solidFill>
            </a:endParaRPr>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pic>
        <p:nvPicPr>
          <p:cNvPr id="30" name="Picture 29"/>
          <p:cNvPicPr>
            <a:picLocks noChangeAspect="1"/>
          </p:cNvPicPr>
          <p:nvPr userDrawn="1"/>
        </p:nvPicPr>
        <p:blipFill>
          <a:blip r:embed="rId2"/>
          <a:stretch>
            <a:fillRect/>
          </a:stretch>
        </p:blipFill>
        <p:spPr>
          <a:xfrm>
            <a:off x="10373167" y="6203775"/>
            <a:ext cx="1518197" cy="378000"/>
          </a:xfrm>
          <a:prstGeom prst="rect">
            <a:avLst/>
          </a:prstGeom>
        </p:spPr>
      </p:pic>
      <p:pic>
        <p:nvPicPr>
          <p:cNvPr id="35" name="Picture Placeholder 36"/>
          <p:cNvPicPr>
            <a:picLocks noChangeAspect="1"/>
          </p:cNvPicPr>
          <p:nvPr userDrawn="1"/>
        </p:nvPicPr>
        <p:blipFill rotWithShape="1">
          <a:blip r:embed="rId3"/>
          <a:stretch/>
        </p:blipFill>
        <p:spPr bwMode="gray">
          <a:xfrm>
            <a:off x="838200" y="6291857"/>
            <a:ext cx="2188369" cy="287825"/>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pic>
        <p:nvPicPr>
          <p:cNvPr id="45" name="Picture 2" descr="https://upload.wikimedia.org/wikipedia/en/d/dc/Cognizant_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9224" y="6203775"/>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userDrawn="1"/>
        </p:nvCxnSpPr>
        <p:spPr>
          <a:xfrm>
            <a:off x="10217426" y="6210412"/>
            <a:ext cx="0" cy="410889"/>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845575" y="6537756"/>
            <a:ext cx="10489175" cy="241980"/>
          </a:xfrm>
          <a:prstGeom prst="rect">
            <a:avLst/>
          </a:prstGeom>
          <a:noFill/>
        </p:spPr>
        <p:txBody>
          <a:bodyPr wrap="square" lIns="36000" tIns="36000" rIns="36000" bIns="36000" rtlCol="0">
            <a:spAutoFit/>
          </a:bodyPr>
          <a:lstStyle/>
          <a:p>
            <a:pPr algn="ctr"/>
            <a:r>
              <a:rPr lang="en-US" sz="1100" dirty="0">
                <a:solidFill>
                  <a:srgbClr val="333333"/>
                </a:solidFill>
              </a:rPr>
              <a:t>© Confidential and Proprietary 2016</a:t>
            </a:r>
          </a:p>
        </p:txBody>
      </p:sp>
    </p:spTree>
    <p:extLst>
      <p:ext uri="{BB962C8B-B14F-4D97-AF65-F5344CB8AC3E}">
        <p14:creationId xmlns:p14="http://schemas.microsoft.com/office/powerpoint/2010/main" val="2124060955"/>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8" name="Title 7"/>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4042308405"/>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Click to 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Click to 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Click to 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5" name="Title 4"/>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051664465"/>
      </p:ext>
    </p:extLst>
  </p:cSld>
  <p:clrMapOvr>
    <a:masterClrMapping/>
  </p:clrMapOvr>
  <p:extLst mod="1">
    <p:ext uri="{DCECCB84-F9BA-43D5-87BE-67443E8EF086}">
      <p15:sldGuideLst xmlns:p15="http://schemas.microsoft.com/office/powerpoint/2012/main">
        <p15:guide id="1" pos="2808">
          <p15:clr>
            <a:srgbClr val="FBAE40"/>
          </p15:clr>
        </p15:guide>
        <p15:guide id="2" pos="4866">
          <p15:clr>
            <a:srgbClr val="FBAE40"/>
          </p15:clr>
        </p15:guide>
        <p15:guide id="3" pos="5082">
          <p15:clr>
            <a:srgbClr val="FBAE40"/>
          </p15:clr>
        </p15:guide>
        <p15:guide id="4" orient="horz" pos="2830">
          <p15:clr>
            <a:srgbClr val="FBAE40"/>
          </p15:clr>
        </p15:guide>
        <p15:guide id="5" orient="horz" pos="2998">
          <p15:clr>
            <a:srgbClr val="FBAE40"/>
          </p15:clr>
        </p15:guide>
        <p15:guide id="6" pos="259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42689110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826"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3"/>
          </p:nvPr>
        </p:nvSpPr>
        <p:spPr bwMode="gray">
          <a:xfrm>
            <a:off x="6276750"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7" name="Slide Number Placeholder 6"/>
          <p:cNvSpPr>
            <a:spLocks noGrp="1"/>
          </p:cNvSpPr>
          <p:nvPr>
            <p:ph type="sldNum" sz="quarter" idx="15"/>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67776905"/>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Content Slide 2">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139688"/>
            <a:ext cx="11575378" cy="506108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0026862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35312224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a:t>Click to edit Master title style</a:t>
            </a:r>
            <a:endParaRPr lang="en-GB" dirty="0"/>
          </a:p>
        </p:txBody>
      </p:sp>
      <p:grpSp>
        <p:nvGrpSpPr>
          <p:cNvPr id="36" name="Group 35"/>
          <p:cNvGrpSpPr/>
          <p:nvPr userDrawn="1"/>
        </p:nvGrpSpPr>
        <p:grpSpPr bwMode="gray">
          <a:xfrm>
            <a:off x="-2035175" y="0"/>
            <a:ext cx="1872000" cy="4689612"/>
            <a:chOff x="-2581275" y="595116"/>
            <a:chExt cx="1872000" cy="4689612"/>
          </a:xfrm>
        </p:grpSpPr>
        <p:sp>
          <p:nvSpPr>
            <p:cNvPr id="37"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dirty="0">
                <a:solidFill>
                  <a:srgbClr val="333333"/>
                </a:solidFill>
              </a:endParaRPr>
            </a:p>
          </p:txBody>
        </p:sp>
        <p:sp>
          <p:nvSpPr>
            <p:cNvPr id="38"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dirty="0">
                <a:solidFill>
                  <a:srgbClr val="333333"/>
                </a:solidFill>
              </a:endParaRPr>
            </a:p>
          </p:txBody>
        </p:sp>
        <p:sp>
          <p:nvSpPr>
            <p:cNvPr id="39"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dirty="0">
                <a:solidFill>
                  <a:srgbClr val="333333"/>
                </a:solidFill>
              </a:endParaRPr>
            </a:p>
          </p:txBody>
        </p:sp>
        <p:sp>
          <p:nvSpPr>
            <p:cNvPr id="40"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41"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dirty="0">
                <a:solidFill>
                  <a:srgbClr val="333333"/>
                </a:solidFill>
              </a:endParaRPr>
            </a:p>
          </p:txBody>
        </p:sp>
        <p:sp>
          <p:nvSpPr>
            <p:cNvPr id="42"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43"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dirty="0">
                <a:solidFill>
                  <a:srgbClr val="333333"/>
                </a:solidFill>
              </a:endParaRPr>
            </a:p>
          </p:txBody>
        </p:sp>
        <p:sp>
          <p:nvSpPr>
            <p:cNvPr id="44"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45"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dirty="0">
                <a:solidFill>
                  <a:srgbClr val="333333"/>
                </a:solidFill>
              </a:endParaRPr>
            </a:p>
          </p:txBody>
        </p:sp>
        <p:sp>
          <p:nvSpPr>
            <p:cNvPr id="46"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47"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48"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dirty="0">
                <a:solidFill>
                  <a:srgbClr val="333333"/>
                </a:solidFill>
              </a:endParaRPr>
            </a:p>
          </p:txBody>
        </p:sp>
        <p:sp>
          <p:nvSpPr>
            <p:cNvPr id="49"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50"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dirty="0">
                <a:solidFill>
                  <a:srgbClr val="333333"/>
                </a:solidFill>
              </a:endParaRPr>
            </a:p>
          </p:txBody>
        </p:sp>
        <p:sp>
          <p:nvSpPr>
            <p:cNvPr id="51"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52"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dirty="0">
                <a:solidFill>
                  <a:srgbClr val="333333"/>
                </a:solidFill>
              </a:endParaRPr>
            </a:p>
          </p:txBody>
        </p:sp>
        <p:sp>
          <p:nvSpPr>
            <p:cNvPr id="53"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54"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dirty="0">
                <a:solidFill>
                  <a:srgbClr val="333333"/>
                </a:solidFill>
              </a:endParaRPr>
            </a:p>
          </p:txBody>
        </p:sp>
        <p:sp>
          <p:nvSpPr>
            <p:cNvPr id="55"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118, 118, 118</a:t>
              </a:r>
            </a:p>
          </p:txBody>
        </p:sp>
        <p:sp>
          <p:nvSpPr>
            <p:cNvPr id="56"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dirty="0">
                <a:solidFill>
                  <a:srgbClr val="333333"/>
                </a:solidFill>
              </a:endParaRPr>
            </a:p>
          </p:txBody>
        </p:sp>
        <p:sp>
          <p:nvSpPr>
            <p:cNvPr id="57"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grpSp>
      <p:pic>
        <p:nvPicPr>
          <p:cNvPr id="27" name="Picture 26"/>
          <p:cNvPicPr>
            <a:picLocks noChangeAspect="1"/>
          </p:cNvPicPr>
          <p:nvPr userDrawn="1"/>
        </p:nvPicPr>
        <p:blipFill>
          <a:blip r:embed="rId2"/>
          <a:stretch>
            <a:fillRect/>
          </a:stretch>
        </p:blipFill>
        <p:spPr>
          <a:xfrm>
            <a:off x="10373167" y="6203775"/>
            <a:ext cx="1518197" cy="378000"/>
          </a:xfrm>
          <a:prstGeom prst="rect">
            <a:avLst/>
          </a:prstGeom>
        </p:spPr>
      </p:pic>
      <p:pic>
        <p:nvPicPr>
          <p:cNvPr id="28" name="Picture 27"/>
          <p:cNvPicPr>
            <a:picLocks noChangeAspect="1"/>
          </p:cNvPicPr>
          <p:nvPr userDrawn="1"/>
        </p:nvPicPr>
        <p:blipFill>
          <a:blip r:embed="rId3"/>
          <a:stretch>
            <a:fillRect/>
          </a:stretch>
        </p:blipFill>
        <p:spPr>
          <a:xfrm>
            <a:off x="-1804990" y="4402733"/>
            <a:ext cx="154783" cy="138908"/>
          </a:xfrm>
          <a:prstGeom prst="rect">
            <a:avLst/>
          </a:prstGeom>
        </p:spPr>
      </p:pic>
    </p:spTree>
    <p:extLst>
      <p:ext uri="{BB962C8B-B14F-4D97-AF65-F5344CB8AC3E}">
        <p14:creationId xmlns:p14="http://schemas.microsoft.com/office/powerpoint/2010/main" val="25591082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086678"/>
            <a:ext cx="11575378" cy="5114097"/>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14093911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795636"/>
            <a:ext cx="11575378"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7" name="Text Placeholder 10"/>
          <p:cNvSpPr>
            <a:spLocks noGrp="1"/>
          </p:cNvSpPr>
          <p:nvPr>
            <p:ph type="body" sz="quarter" idx="12" hasCustomPrompt="1"/>
          </p:nvPr>
        </p:nvSpPr>
        <p:spPr>
          <a:xfrm>
            <a:off x="331305" y="1277982"/>
            <a:ext cx="11575377"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41016716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139688"/>
            <a:ext cx="11575378" cy="5061088"/>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37599986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Content Slide 2">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139688"/>
            <a:ext cx="11575378" cy="506108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10002474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solidFill>
                <a:prstClr val="white"/>
              </a:solidFill>
            </a:endParaRPr>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pic>
        <p:nvPicPr>
          <p:cNvPr id="30" name="Picture 29"/>
          <p:cNvPicPr>
            <a:picLocks noChangeAspect="1"/>
          </p:cNvPicPr>
          <p:nvPr userDrawn="1"/>
        </p:nvPicPr>
        <p:blipFill>
          <a:blip r:embed="rId2"/>
          <a:stretch>
            <a:fillRect/>
          </a:stretch>
        </p:blipFill>
        <p:spPr>
          <a:xfrm>
            <a:off x="10373167" y="6203775"/>
            <a:ext cx="1518197" cy="378000"/>
          </a:xfrm>
          <a:prstGeom prst="rect">
            <a:avLst/>
          </a:prstGeom>
        </p:spPr>
      </p:pic>
      <p:pic>
        <p:nvPicPr>
          <p:cNvPr id="35" name="Picture Placeholder 36"/>
          <p:cNvPicPr>
            <a:picLocks noChangeAspect="1"/>
          </p:cNvPicPr>
          <p:nvPr userDrawn="1"/>
        </p:nvPicPr>
        <p:blipFill rotWithShape="1">
          <a:blip r:embed="rId3"/>
          <a:stretch/>
        </p:blipFill>
        <p:spPr bwMode="gray">
          <a:xfrm>
            <a:off x="838200" y="6291857"/>
            <a:ext cx="2188369" cy="287825"/>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pic>
        <p:nvPicPr>
          <p:cNvPr id="45" name="Picture 2" descr="https://upload.wikimedia.org/wikipedia/en/d/dc/Cognizant_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769224" y="6203775"/>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userDrawn="1"/>
        </p:nvCxnSpPr>
        <p:spPr>
          <a:xfrm>
            <a:off x="10217426" y="6210412"/>
            <a:ext cx="0" cy="410889"/>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845575" y="6537756"/>
            <a:ext cx="10489175" cy="241980"/>
          </a:xfrm>
          <a:prstGeom prst="rect">
            <a:avLst/>
          </a:prstGeom>
          <a:noFill/>
        </p:spPr>
        <p:txBody>
          <a:bodyPr wrap="square" lIns="36000" tIns="36000" rIns="36000" bIns="36000" rtlCol="0">
            <a:spAutoFit/>
          </a:bodyPr>
          <a:lstStyle/>
          <a:p>
            <a:pPr algn="ctr"/>
            <a:r>
              <a:rPr lang="en-US" sz="1100" dirty="0">
                <a:solidFill>
                  <a:srgbClr val="333333"/>
                </a:solidFill>
              </a:rPr>
              <a:t>© Confidential and Proprietary 2016</a:t>
            </a:r>
          </a:p>
        </p:txBody>
      </p:sp>
    </p:spTree>
    <p:extLst>
      <p:ext uri="{BB962C8B-B14F-4D97-AF65-F5344CB8AC3E}">
        <p14:creationId xmlns:p14="http://schemas.microsoft.com/office/powerpoint/2010/main" val="688060318"/>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8" name="Title 7"/>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98363961"/>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Click to 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Click to 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Click to 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5" name="Title 4"/>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513623874"/>
      </p:ext>
    </p:extLst>
  </p:cSld>
  <p:clrMapOvr>
    <a:masterClrMapping/>
  </p:clrMapOvr>
  <p:extLst mod="1">
    <p:ext uri="{DCECCB84-F9BA-43D5-87BE-67443E8EF086}">
      <p15:sldGuideLst xmlns:p15="http://schemas.microsoft.com/office/powerpoint/2012/main">
        <p15:guide id="1" pos="2808">
          <p15:clr>
            <a:srgbClr val="FBAE40"/>
          </p15:clr>
        </p15:guide>
        <p15:guide id="2" pos="4866">
          <p15:clr>
            <a:srgbClr val="FBAE40"/>
          </p15:clr>
        </p15:guide>
        <p15:guide id="3" pos="5082">
          <p15:clr>
            <a:srgbClr val="FBAE40"/>
          </p15:clr>
        </p15:guide>
        <p15:guide id="4" orient="horz" pos="2830">
          <p15:clr>
            <a:srgbClr val="FBAE40"/>
          </p15:clr>
        </p15:guide>
        <p15:guide id="5" orient="horz" pos="2998">
          <p15:clr>
            <a:srgbClr val="FBAE40"/>
          </p15:clr>
        </p15:guide>
        <p15:guide id="6" pos="259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2154723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25" name="Title 1"/>
          <p:cNvSpPr>
            <a:spLocks noGrp="1"/>
          </p:cNvSpPr>
          <p:nvPr>
            <p:ph type="ctrTitle"/>
          </p:nvPr>
        </p:nvSpPr>
        <p:spPr bwMode="gray">
          <a:xfrm>
            <a:off x="425574" y="1765300"/>
            <a:ext cx="10313209" cy="1651000"/>
          </a:xfrm>
        </p:spPr>
        <p:txBody>
          <a:bodyPr anchor="ctr" anchorCtr="0">
            <a:noAutofit/>
          </a:bodyPr>
          <a:lstStyle>
            <a:lvl1pPr algn="l">
              <a:lnSpc>
                <a:spcPts val="4600"/>
              </a:lnSpc>
              <a:defRPr sz="4400">
                <a:solidFill>
                  <a:schemeClr val="bg1"/>
                </a:solidFill>
              </a:defRPr>
            </a:lvl1pPr>
          </a:lstStyle>
          <a:p>
            <a:r>
              <a:rPr lang="en-US" noProof="0" dirty="0"/>
              <a:t>Click to edit Master title style</a:t>
            </a:r>
            <a:endParaRPr lang="en-GB" noProof="0" dirty="0"/>
          </a:p>
        </p:txBody>
      </p:sp>
      <p:sp>
        <p:nvSpPr>
          <p:cNvPr id="26" name="Subtitle 2"/>
          <p:cNvSpPr>
            <a:spLocks noGrp="1"/>
          </p:cNvSpPr>
          <p:nvPr>
            <p:ph type="subTitle" idx="1"/>
          </p:nvPr>
        </p:nvSpPr>
        <p:spPr bwMode="gray">
          <a:xfrm>
            <a:off x="425574" y="4240704"/>
            <a:ext cx="7082733" cy="274320"/>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dirty="0"/>
              <a:t>Click to edit Master subtitle style</a:t>
            </a:r>
            <a:endParaRPr lang="en-GB" noProof="0" dirty="0"/>
          </a:p>
        </p:txBody>
      </p:sp>
      <p:sp>
        <p:nvSpPr>
          <p:cNvPr id="27" name="Text Placeholder 6"/>
          <p:cNvSpPr>
            <a:spLocks noGrp="1"/>
          </p:cNvSpPr>
          <p:nvPr>
            <p:ph type="body" sz="quarter" idx="11"/>
          </p:nvPr>
        </p:nvSpPr>
        <p:spPr bwMode="gray">
          <a:xfrm>
            <a:off x="425541" y="3467900"/>
            <a:ext cx="10305675" cy="519900"/>
          </a:xfrm>
        </p:spPr>
        <p:txBody>
          <a:bodyPr>
            <a:noAutofit/>
          </a:bodyPr>
          <a:lstStyle>
            <a:lvl1pPr>
              <a:lnSpc>
                <a:spcPts val="2200"/>
              </a:lnSpc>
              <a:defRPr sz="2400">
                <a:solidFill>
                  <a:schemeClr val="bg1"/>
                </a:solidFill>
              </a:defRPr>
            </a:lvl1pPr>
          </a:lstStyle>
          <a:p>
            <a:pPr lvl="0"/>
            <a:r>
              <a:rPr lang="en-US" noProof="0" dirty="0"/>
              <a:t>Click to edit Master text styles</a:t>
            </a:r>
          </a:p>
        </p:txBody>
      </p:sp>
      <p:pic>
        <p:nvPicPr>
          <p:cNvPr id="35" name="Picture Placeholder 36"/>
          <p:cNvPicPr>
            <a:picLocks noChangeAspect="1"/>
          </p:cNvPicPr>
          <p:nvPr userDrawn="1"/>
        </p:nvPicPr>
        <p:blipFill rotWithShape="1">
          <a:blip r:embed="rId2"/>
          <a:stretch/>
        </p:blipFill>
        <p:spPr bwMode="gray">
          <a:xfrm>
            <a:off x="425574" y="6371329"/>
            <a:ext cx="2188369" cy="287825"/>
          </a:xfrm>
          <a:prstGeom prst="rect">
            <a:avLst/>
          </a:prstGeom>
        </p:spPr>
      </p:pic>
      <p:sp>
        <p:nvSpPr>
          <p:cNvPr id="39" name="Text Placeholder 2"/>
          <p:cNvSpPr>
            <a:spLocks noGrp="1"/>
          </p:cNvSpPr>
          <p:nvPr>
            <p:ph type="body" sz="quarter" idx="14" hasCustomPrompt="1"/>
          </p:nvPr>
        </p:nvSpPr>
        <p:spPr>
          <a:xfrm>
            <a:off x="8167642" y="4240704"/>
            <a:ext cx="2988000" cy="274320"/>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2" name="Group 1"/>
          <p:cNvGrpSpPr/>
          <p:nvPr userDrawn="1"/>
        </p:nvGrpSpPr>
        <p:grpSpPr>
          <a:xfrm>
            <a:off x="8769224" y="6276179"/>
            <a:ext cx="3122140" cy="478125"/>
            <a:chOff x="8769224" y="6287595"/>
            <a:chExt cx="3122140" cy="478125"/>
          </a:xfrm>
        </p:grpSpPr>
        <p:pic>
          <p:nvPicPr>
            <p:cNvPr id="30" name="Picture 29"/>
            <p:cNvPicPr>
              <a:picLocks noChangeAspect="1"/>
            </p:cNvPicPr>
            <p:nvPr userDrawn="1"/>
          </p:nvPicPr>
          <p:blipFill>
            <a:blip r:embed="rId3"/>
            <a:stretch>
              <a:fillRect/>
            </a:stretch>
          </p:blipFill>
          <p:spPr>
            <a:xfrm>
              <a:off x="10373167" y="6337657"/>
              <a:ext cx="1518197" cy="378000"/>
            </a:xfrm>
            <a:prstGeom prst="rect">
              <a:avLst/>
            </a:prstGeom>
          </p:spPr>
        </p:pic>
        <p:pic>
          <p:nvPicPr>
            <p:cNvPr id="45" name="Picture 2" descr="https://upload.wikimedia.org/wikipedia/en/d/dc/Cognizant_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769224" y="6287595"/>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userDrawn="1"/>
          </p:nvCxnSpPr>
          <p:spPr>
            <a:xfrm>
              <a:off x="10217426" y="6321213"/>
              <a:ext cx="0" cy="410889"/>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userDrawn="1"/>
        </p:nvSpPr>
        <p:spPr>
          <a:xfrm>
            <a:off x="4953000" y="6394251"/>
            <a:ext cx="2286000" cy="241980"/>
          </a:xfrm>
          <a:prstGeom prst="rect">
            <a:avLst/>
          </a:prstGeom>
          <a:noFill/>
        </p:spPr>
        <p:txBody>
          <a:bodyPr wrap="square" lIns="36000" tIns="36000" rIns="36000" bIns="36000" rtlCol="0">
            <a:spAutoFit/>
          </a:bodyPr>
          <a:lstStyle/>
          <a:p>
            <a:pPr algn="ctr"/>
            <a:r>
              <a:rPr lang="en-US" sz="1100" dirty="0"/>
              <a:t>© Confidential and Proprietary 2017</a:t>
            </a:r>
          </a:p>
        </p:txBody>
      </p:sp>
    </p:spTree>
    <p:extLst>
      <p:ext uri="{BB962C8B-B14F-4D97-AF65-F5344CB8AC3E}">
        <p14:creationId xmlns:p14="http://schemas.microsoft.com/office/powerpoint/2010/main" val="1710295950"/>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826"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3"/>
          </p:nvPr>
        </p:nvSpPr>
        <p:spPr bwMode="gray">
          <a:xfrm>
            <a:off x="6276750"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7" name="Slide Number Placeholder 6"/>
          <p:cNvSpPr>
            <a:spLocks noGrp="1"/>
          </p:cNvSpPr>
          <p:nvPr>
            <p:ph type="sldNum" sz="quarter" idx="15"/>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3211217742"/>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5177618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a:t>Click to edit Master title style</a:t>
            </a:r>
            <a:endParaRPr lang="en-GB" dirty="0"/>
          </a:p>
        </p:txBody>
      </p:sp>
      <p:grpSp>
        <p:nvGrpSpPr>
          <p:cNvPr id="36" name="Group 35"/>
          <p:cNvGrpSpPr/>
          <p:nvPr userDrawn="1"/>
        </p:nvGrpSpPr>
        <p:grpSpPr bwMode="gray">
          <a:xfrm>
            <a:off x="-2035175" y="0"/>
            <a:ext cx="1872000" cy="4689612"/>
            <a:chOff x="-2581275" y="595116"/>
            <a:chExt cx="1872000" cy="4689612"/>
          </a:xfrm>
        </p:grpSpPr>
        <p:sp>
          <p:nvSpPr>
            <p:cNvPr id="37"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dirty="0">
                <a:solidFill>
                  <a:srgbClr val="333333"/>
                </a:solidFill>
              </a:endParaRPr>
            </a:p>
          </p:txBody>
        </p:sp>
        <p:sp>
          <p:nvSpPr>
            <p:cNvPr id="38"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dirty="0">
                <a:solidFill>
                  <a:srgbClr val="333333"/>
                </a:solidFill>
              </a:endParaRPr>
            </a:p>
          </p:txBody>
        </p:sp>
        <p:sp>
          <p:nvSpPr>
            <p:cNvPr id="39"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dirty="0">
                <a:solidFill>
                  <a:srgbClr val="333333"/>
                </a:solidFill>
              </a:endParaRPr>
            </a:p>
          </p:txBody>
        </p:sp>
        <p:sp>
          <p:nvSpPr>
            <p:cNvPr id="40"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41"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dirty="0">
                <a:solidFill>
                  <a:srgbClr val="333333"/>
                </a:solidFill>
              </a:endParaRPr>
            </a:p>
          </p:txBody>
        </p:sp>
        <p:sp>
          <p:nvSpPr>
            <p:cNvPr id="42"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43"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dirty="0">
                <a:solidFill>
                  <a:srgbClr val="333333"/>
                </a:solidFill>
              </a:endParaRPr>
            </a:p>
          </p:txBody>
        </p:sp>
        <p:sp>
          <p:nvSpPr>
            <p:cNvPr id="44"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45"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dirty="0">
                <a:solidFill>
                  <a:srgbClr val="333333"/>
                </a:solidFill>
              </a:endParaRPr>
            </a:p>
          </p:txBody>
        </p:sp>
        <p:sp>
          <p:nvSpPr>
            <p:cNvPr id="46"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47"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48"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dirty="0">
                <a:solidFill>
                  <a:srgbClr val="333333"/>
                </a:solidFill>
              </a:endParaRPr>
            </a:p>
          </p:txBody>
        </p:sp>
        <p:sp>
          <p:nvSpPr>
            <p:cNvPr id="49"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50"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dirty="0">
                <a:solidFill>
                  <a:srgbClr val="333333"/>
                </a:solidFill>
              </a:endParaRPr>
            </a:p>
          </p:txBody>
        </p:sp>
        <p:sp>
          <p:nvSpPr>
            <p:cNvPr id="51"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52"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dirty="0">
                <a:solidFill>
                  <a:srgbClr val="333333"/>
                </a:solidFill>
              </a:endParaRPr>
            </a:p>
          </p:txBody>
        </p:sp>
        <p:sp>
          <p:nvSpPr>
            <p:cNvPr id="53"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54"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dirty="0">
                <a:solidFill>
                  <a:srgbClr val="333333"/>
                </a:solidFill>
              </a:endParaRPr>
            </a:p>
          </p:txBody>
        </p:sp>
        <p:sp>
          <p:nvSpPr>
            <p:cNvPr id="55"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118, 118, 118</a:t>
              </a:r>
            </a:p>
          </p:txBody>
        </p:sp>
        <p:sp>
          <p:nvSpPr>
            <p:cNvPr id="56"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dirty="0">
                <a:solidFill>
                  <a:srgbClr val="333333"/>
                </a:solidFill>
              </a:endParaRPr>
            </a:p>
          </p:txBody>
        </p:sp>
        <p:sp>
          <p:nvSpPr>
            <p:cNvPr id="57"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grpSp>
      <p:pic>
        <p:nvPicPr>
          <p:cNvPr id="27" name="Picture 26"/>
          <p:cNvPicPr>
            <a:picLocks noChangeAspect="1"/>
          </p:cNvPicPr>
          <p:nvPr userDrawn="1"/>
        </p:nvPicPr>
        <p:blipFill>
          <a:blip r:embed="rId2"/>
          <a:stretch>
            <a:fillRect/>
          </a:stretch>
        </p:blipFill>
        <p:spPr>
          <a:xfrm>
            <a:off x="10373167" y="6203775"/>
            <a:ext cx="1518197" cy="378000"/>
          </a:xfrm>
          <a:prstGeom prst="rect">
            <a:avLst/>
          </a:prstGeom>
        </p:spPr>
      </p:pic>
      <p:pic>
        <p:nvPicPr>
          <p:cNvPr id="28" name="Picture 27"/>
          <p:cNvPicPr>
            <a:picLocks noChangeAspect="1"/>
          </p:cNvPicPr>
          <p:nvPr userDrawn="1"/>
        </p:nvPicPr>
        <p:blipFill>
          <a:blip r:embed="rId3"/>
          <a:stretch>
            <a:fillRect/>
          </a:stretch>
        </p:blipFill>
        <p:spPr>
          <a:xfrm>
            <a:off x="-1804990" y="4402733"/>
            <a:ext cx="154783" cy="138908"/>
          </a:xfrm>
          <a:prstGeom prst="rect">
            <a:avLst/>
          </a:prstGeom>
        </p:spPr>
      </p:pic>
    </p:spTree>
    <p:extLst>
      <p:ext uri="{BB962C8B-B14F-4D97-AF65-F5344CB8AC3E}">
        <p14:creationId xmlns:p14="http://schemas.microsoft.com/office/powerpoint/2010/main" val="5790836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Header and Text">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14704" y="1137831"/>
            <a:ext cx="11269296" cy="4622800"/>
          </a:xfrm>
          <a:prstGeom prst="rect">
            <a:avLst/>
          </a:prstGeom>
        </p:spPr>
        <p:txBody>
          <a:bodyPr vert="horz" lIns="121917" tIns="60958" rIns="121917" bIns="60958">
            <a:normAutofit/>
          </a:bodyPr>
          <a:lstStyle>
            <a:lvl1pPr marL="0" indent="0">
              <a:buNone/>
              <a:defRPr sz="3700">
                <a:solidFill>
                  <a:srgbClr val="141414"/>
                </a:solidFill>
              </a:defRPr>
            </a:lvl1pPr>
            <a:lvl2pPr marL="304792" indent="-302676">
              <a:buClr>
                <a:schemeClr val="accent2"/>
              </a:buClr>
              <a:buFont typeface="Arial"/>
              <a:buChar char="•"/>
              <a:defRPr sz="3200">
                <a:solidFill>
                  <a:srgbClr val="141414"/>
                </a:solidFill>
              </a:defRPr>
            </a:lvl2pPr>
            <a:lvl3pPr marL="383108" indent="-222245">
              <a:buClr>
                <a:schemeClr val="accent2"/>
              </a:buClr>
              <a:buFont typeface="Arial"/>
              <a:buChar char="•"/>
              <a:defRPr sz="2700">
                <a:solidFill>
                  <a:srgbClr val="141414"/>
                </a:solidFill>
              </a:defRPr>
            </a:lvl3pPr>
            <a:lvl4pPr marL="524920" indent="-234945">
              <a:buClr>
                <a:schemeClr val="accent2"/>
              </a:buClr>
              <a:buFont typeface="Arial"/>
              <a:buChar char="•"/>
              <a:defRPr sz="2400">
                <a:solidFill>
                  <a:srgbClr val="141414"/>
                </a:solidFill>
              </a:defRPr>
            </a:lvl4pPr>
            <a:lvl5pPr marL="683667" indent="-234945">
              <a:buClr>
                <a:schemeClr val="accent2"/>
              </a:buClr>
              <a:buFont typeface="Arial"/>
              <a:buChar char="•"/>
              <a:defRPr sz="2400">
                <a:solidFill>
                  <a:srgbClr val="14141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32"/>
          <p:cNvSpPr>
            <a:spLocks noGrp="1"/>
          </p:cNvSpPr>
          <p:nvPr>
            <p:ph type="title"/>
          </p:nvPr>
        </p:nvSpPr>
        <p:spPr>
          <a:xfrm>
            <a:off x="0" y="0"/>
            <a:ext cx="12192000" cy="832513"/>
          </a:xfrm>
          <a:prstGeom prst="rect">
            <a:avLst/>
          </a:prstGeom>
        </p:spPr>
        <p:txBody>
          <a:bodyPr vert="horz" lIns="72000" tIns="45720" rIns="91440" bIns="45720" rtlCol="0" anchor="ctr">
            <a:normAutofit/>
          </a:bodyPr>
          <a:lstStyle/>
          <a:p>
            <a:r>
              <a:rPr lang="en-US" dirty="0"/>
              <a:t>Header text</a:t>
            </a:r>
          </a:p>
        </p:txBody>
      </p:sp>
      <p:sp>
        <p:nvSpPr>
          <p:cNvPr id="8" name="Slide Number Placeholder 5"/>
          <p:cNvSpPr>
            <a:spLocks noGrp="1"/>
          </p:cNvSpPr>
          <p:nvPr>
            <p:ph type="sldNum" sz="quarter" idx="4"/>
          </p:nvPr>
        </p:nvSpPr>
        <p:spPr>
          <a:xfrm>
            <a:off x="52878" y="6305133"/>
            <a:ext cx="718927" cy="501028"/>
          </a:xfrm>
          <a:prstGeom prst="rect">
            <a:avLst/>
          </a:prstGeom>
        </p:spPr>
        <p:txBody>
          <a:bodyPr vert="horz" lIns="91440" tIns="45720" rIns="91440" bIns="45720" rtlCol="0" anchor="ctr"/>
          <a:lstStyle>
            <a:lvl1pPr algn="r">
              <a:defRPr sz="1400">
                <a:solidFill>
                  <a:schemeClr val="bg1"/>
                </a:solidFill>
                <a:latin typeface="Calibri" panose="020F0502020204030204" pitchFamily="34" charset="0"/>
              </a:defRPr>
            </a:lvl1pPr>
          </a:lstStyle>
          <a:p>
            <a:fld id="{B32AB80A-78BA-6B42-BA0D-B44ACF890F5A}"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260235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ransition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srgbClr val="333333"/>
                </a:solidFill>
              </a:rPr>
              <a:pPr/>
              <a:t>‹#›</a:t>
            </a:fld>
            <a:endParaRPr lang="en-US" dirty="0">
              <a:solidFill>
                <a:srgbClr val="333333"/>
              </a:solidFill>
            </a:endParaRPr>
          </a:p>
        </p:txBody>
      </p:sp>
      <p:cxnSp>
        <p:nvCxnSpPr>
          <p:cNvPr id="5" name="Straight Connector 4"/>
          <p:cNvCxnSpPr/>
          <p:nvPr userDrawn="1"/>
        </p:nvCxnSpPr>
        <p:spPr>
          <a:xfrm>
            <a:off x="544289" y="2256353"/>
            <a:ext cx="11151809"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32998" y="3898885"/>
            <a:ext cx="11151809"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hasCustomPrompt="1"/>
          </p:nvPr>
        </p:nvSpPr>
        <p:spPr>
          <a:xfrm>
            <a:off x="538528" y="2633404"/>
            <a:ext cx="11111605" cy="627739"/>
          </a:xfrm>
          <a:prstGeom prst="rect">
            <a:avLst/>
          </a:prstGeom>
        </p:spPr>
        <p:txBody>
          <a:bodyPr>
            <a:normAutofit/>
          </a:bodyPr>
          <a:lstStyle>
            <a:lvl1pPr marL="0" indent="0">
              <a:buNone/>
              <a:defRPr sz="4800">
                <a:solidFill>
                  <a:srgbClr val="141414"/>
                </a:solidFill>
              </a:defRPr>
            </a:lvl1pPr>
            <a:lvl2pPr marL="609585" indent="0">
              <a:buNone/>
              <a:defRPr>
                <a:solidFill>
                  <a:schemeClr val="tx2"/>
                </a:solidFill>
              </a:defRPr>
            </a:lvl2pPr>
            <a:lvl3pPr marL="1219170" indent="0">
              <a:buNone/>
              <a:defRPr>
                <a:solidFill>
                  <a:schemeClr val="tx2"/>
                </a:solidFill>
              </a:defRPr>
            </a:lvl3pPr>
            <a:lvl4pPr marL="1828754" indent="0">
              <a:buNone/>
              <a:defRPr>
                <a:solidFill>
                  <a:schemeClr val="tx2"/>
                </a:solidFill>
              </a:defRPr>
            </a:lvl4pPr>
            <a:lvl5pPr marL="2438339" indent="0">
              <a:buNone/>
              <a:defRPr>
                <a:solidFill>
                  <a:schemeClr val="tx2"/>
                </a:solidFill>
              </a:defRPr>
            </a:lvl5pPr>
          </a:lstStyle>
          <a:p>
            <a:pPr lvl="0"/>
            <a:r>
              <a:rPr lang="en-US" dirty="0"/>
              <a:t>Transition Slide </a:t>
            </a:r>
          </a:p>
        </p:txBody>
      </p:sp>
    </p:spTree>
    <p:extLst>
      <p:ext uri="{BB962C8B-B14F-4D97-AF65-F5344CB8AC3E}">
        <p14:creationId xmlns:p14="http://schemas.microsoft.com/office/powerpoint/2010/main" val="5508202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086678"/>
            <a:ext cx="11575378" cy="5114097"/>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29235148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795636"/>
            <a:ext cx="11575378"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7" name="Text Placeholder 10"/>
          <p:cNvSpPr>
            <a:spLocks noGrp="1"/>
          </p:cNvSpPr>
          <p:nvPr>
            <p:ph type="body" sz="quarter" idx="12" hasCustomPrompt="1"/>
          </p:nvPr>
        </p:nvSpPr>
        <p:spPr>
          <a:xfrm>
            <a:off x="331305" y="1277982"/>
            <a:ext cx="11575377"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25620497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139688"/>
            <a:ext cx="11575378" cy="5061088"/>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168366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Content Slide 2">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139688"/>
            <a:ext cx="11575378" cy="506108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297527705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solidFill>
                <a:prstClr val="white"/>
              </a:solidFill>
            </a:endParaRPr>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pic>
        <p:nvPicPr>
          <p:cNvPr id="30" name="Picture 29"/>
          <p:cNvPicPr>
            <a:picLocks noChangeAspect="1"/>
          </p:cNvPicPr>
          <p:nvPr userDrawn="1"/>
        </p:nvPicPr>
        <p:blipFill>
          <a:blip r:embed="rId2"/>
          <a:stretch>
            <a:fillRect/>
          </a:stretch>
        </p:blipFill>
        <p:spPr>
          <a:xfrm>
            <a:off x="10373167" y="6203775"/>
            <a:ext cx="1518197" cy="378000"/>
          </a:xfrm>
          <a:prstGeom prst="rect">
            <a:avLst/>
          </a:prstGeom>
        </p:spPr>
      </p:pic>
      <p:pic>
        <p:nvPicPr>
          <p:cNvPr id="35" name="Picture Placeholder 36"/>
          <p:cNvPicPr>
            <a:picLocks noChangeAspect="1"/>
          </p:cNvPicPr>
          <p:nvPr userDrawn="1"/>
        </p:nvPicPr>
        <p:blipFill rotWithShape="1">
          <a:blip r:embed="rId3"/>
          <a:stretch/>
        </p:blipFill>
        <p:spPr bwMode="gray">
          <a:xfrm>
            <a:off x="838200" y="6291857"/>
            <a:ext cx="2188369" cy="287825"/>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pic>
        <p:nvPicPr>
          <p:cNvPr id="45" name="Picture 2" descr="https://upload.wikimedia.org/wikipedia/en/d/dc/Cognizant_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769224" y="6203775"/>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userDrawn="1"/>
        </p:nvCxnSpPr>
        <p:spPr>
          <a:xfrm>
            <a:off x="10217426" y="6210412"/>
            <a:ext cx="0" cy="410889"/>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845575" y="6537756"/>
            <a:ext cx="10489175" cy="241980"/>
          </a:xfrm>
          <a:prstGeom prst="rect">
            <a:avLst/>
          </a:prstGeom>
          <a:noFill/>
        </p:spPr>
        <p:txBody>
          <a:bodyPr wrap="square" lIns="36000" tIns="36000" rIns="36000" bIns="36000" rtlCol="0">
            <a:spAutoFit/>
          </a:bodyPr>
          <a:lstStyle/>
          <a:p>
            <a:pPr algn="ctr"/>
            <a:r>
              <a:rPr lang="en-US" sz="1100" dirty="0">
                <a:solidFill>
                  <a:srgbClr val="333333"/>
                </a:solidFill>
              </a:rPr>
              <a:t>© Confidential and Proprietary 2017</a:t>
            </a:r>
          </a:p>
        </p:txBody>
      </p:sp>
    </p:spTree>
    <p:extLst>
      <p:ext uri="{BB962C8B-B14F-4D97-AF65-F5344CB8AC3E}">
        <p14:creationId xmlns:p14="http://schemas.microsoft.com/office/powerpoint/2010/main" val="891276404"/>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886394254"/>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8" name="Title 7"/>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3117000875"/>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Click to 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Click to 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Click to 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5" name="Title 4"/>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3875247326"/>
      </p:ext>
    </p:extLst>
  </p:cSld>
  <p:clrMapOvr>
    <a:masterClrMapping/>
  </p:clrMapOvr>
  <p:extLst mod="1">
    <p:ext uri="{DCECCB84-F9BA-43D5-87BE-67443E8EF086}">
      <p15:sldGuideLst xmlns:p15="http://schemas.microsoft.com/office/powerpoint/2012/main">
        <p15:guide id="1" pos="2808">
          <p15:clr>
            <a:srgbClr val="FBAE40"/>
          </p15:clr>
        </p15:guide>
        <p15:guide id="2" pos="4866">
          <p15:clr>
            <a:srgbClr val="FBAE40"/>
          </p15:clr>
        </p15:guide>
        <p15:guide id="3" pos="5082">
          <p15:clr>
            <a:srgbClr val="FBAE40"/>
          </p15:clr>
        </p15:guide>
        <p15:guide id="4" orient="horz" pos="2830">
          <p15:clr>
            <a:srgbClr val="FBAE40"/>
          </p15:clr>
        </p15:guide>
        <p15:guide id="5" orient="horz" pos="2998">
          <p15:clr>
            <a:srgbClr val="FBAE40"/>
          </p15:clr>
        </p15:guide>
        <p15:guide id="6" pos="259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1788230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826"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3"/>
          </p:nvPr>
        </p:nvSpPr>
        <p:spPr bwMode="gray">
          <a:xfrm>
            <a:off x="6276750"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7" name="Slide Number Placeholder 6"/>
          <p:cNvSpPr>
            <a:spLocks noGrp="1"/>
          </p:cNvSpPr>
          <p:nvPr>
            <p:ph type="sldNum" sz="quarter" idx="15"/>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2625385353"/>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16299168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a:t>Click to edit Master title style</a:t>
            </a:r>
            <a:endParaRPr lang="en-GB" dirty="0"/>
          </a:p>
        </p:txBody>
      </p:sp>
      <p:grpSp>
        <p:nvGrpSpPr>
          <p:cNvPr id="36" name="Group 35"/>
          <p:cNvGrpSpPr/>
          <p:nvPr userDrawn="1"/>
        </p:nvGrpSpPr>
        <p:grpSpPr bwMode="gray">
          <a:xfrm>
            <a:off x="-2035175" y="0"/>
            <a:ext cx="1872000" cy="4689612"/>
            <a:chOff x="-2581275" y="595116"/>
            <a:chExt cx="1872000" cy="4689612"/>
          </a:xfrm>
        </p:grpSpPr>
        <p:sp>
          <p:nvSpPr>
            <p:cNvPr id="37"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dirty="0">
                <a:solidFill>
                  <a:srgbClr val="333333"/>
                </a:solidFill>
              </a:endParaRPr>
            </a:p>
          </p:txBody>
        </p:sp>
        <p:sp>
          <p:nvSpPr>
            <p:cNvPr id="38"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dirty="0">
                <a:solidFill>
                  <a:srgbClr val="333333"/>
                </a:solidFill>
              </a:endParaRPr>
            </a:p>
          </p:txBody>
        </p:sp>
        <p:sp>
          <p:nvSpPr>
            <p:cNvPr id="39"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dirty="0">
                <a:solidFill>
                  <a:srgbClr val="333333"/>
                </a:solidFill>
              </a:endParaRPr>
            </a:p>
          </p:txBody>
        </p:sp>
        <p:sp>
          <p:nvSpPr>
            <p:cNvPr id="40"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41"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dirty="0">
                <a:solidFill>
                  <a:srgbClr val="333333"/>
                </a:solidFill>
              </a:endParaRPr>
            </a:p>
          </p:txBody>
        </p:sp>
        <p:sp>
          <p:nvSpPr>
            <p:cNvPr id="42"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43"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dirty="0">
                <a:solidFill>
                  <a:srgbClr val="333333"/>
                </a:solidFill>
              </a:endParaRPr>
            </a:p>
          </p:txBody>
        </p:sp>
        <p:sp>
          <p:nvSpPr>
            <p:cNvPr id="44"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45"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dirty="0">
                <a:solidFill>
                  <a:srgbClr val="333333"/>
                </a:solidFill>
              </a:endParaRPr>
            </a:p>
          </p:txBody>
        </p:sp>
        <p:sp>
          <p:nvSpPr>
            <p:cNvPr id="46"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47"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48"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dirty="0">
                <a:solidFill>
                  <a:srgbClr val="333333"/>
                </a:solidFill>
              </a:endParaRPr>
            </a:p>
          </p:txBody>
        </p:sp>
        <p:sp>
          <p:nvSpPr>
            <p:cNvPr id="49"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50"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dirty="0">
                <a:solidFill>
                  <a:srgbClr val="333333"/>
                </a:solidFill>
              </a:endParaRPr>
            </a:p>
          </p:txBody>
        </p:sp>
        <p:sp>
          <p:nvSpPr>
            <p:cNvPr id="51"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52"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dirty="0">
                <a:solidFill>
                  <a:srgbClr val="333333"/>
                </a:solidFill>
              </a:endParaRPr>
            </a:p>
          </p:txBody>
        </p:sp>
        <p:sp>
          <p:nvSpPr>
            <p:cNvPr id="53"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54"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dirty="0">
                <a:solidFill>
                  <a:srgbClr val="333333"/>
                </a:solidFill>
              </a:endParaRPr>
            </a:p>
          </p:txBody>
        </p:sp>
        <p:sp>
          <p:nvSpPr>
            <p:cNvPr id="55"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118, 118, 118</a:t>
              </a:r>
            </a:p>
          </p:txBody>
        </p:sp>
        <p:sp>
          <p:nvSpPr>
            <p:cNvPr id="56"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dirty="0">
                <a:solidFill>
                  <a:srgbClr val="333333"/>
                </a:solidFill>
              </a:endParaRPr>
            </a:p>
          </p:txBody>
        </p:sp>
        <p:sp>
          <p:nvSpPr>
            <p:cNvPr id="57"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grpSp>
      <p:pic>
        <p:nvPicPr>
          <p:cNvPr id="27" name="Picture 26"/>
          <p:cNvPicPr>
            <a:picLocks noChangeAspect="1"/>
          </p:cNvPicPr>
          <p:nvPr userDrawn="1"/>
        </p:nvPicPr>
        <p:blipFill>
          <a:blip r:embed="rId2"/>
          <a:stretch>
            <a:fillRect/>
          </a:stretch>
        </p:blipFill>
        <p:spPr>
          <a:xfrm>
            <a:off x="10373167" y="6203775"/>
            <a:ext cx="1518197" cy="378000"/>
          </a:xfrm>
          <a:prstGeom prst="rect">
            <a:avLst/>
          </a:prstGeom>
        </p:spPr>
      </p:pic>
      <p:pic>
        <p:nvPicPr>
          <p:cNvPr id="28" name="Picture 27"/>
          <p:cNvPicPr>
            <a:picLocks noChangeAspect="1"/>
          </p:cNvPicPr>
          <p:nvPr userDrawn="1"/>
        </p:nvPicPr>
        <p:blipFill>
          <a:blip r:embed="rId3"/>
          <a:stretch>
            <a:fillRect/>
          </a:stretch>
        </p:blipFill>
        <p:spPr>
          <a:xfrm>
            <a:off x="-1804990" y="4402733"/>
            <a:ext cx="154783" cy="138908"/>
          </a:xfrm>
          <a:prstGeom prst="rect">
            <a:avLst/>
          </a:prstGeom>
        </p:spPr>
      </p:pic>
    </p:spTree>
    <p:extLst>
      <p:ext uri="{BB962C8B-B14F-4D97-AF65-F5344CB8AC3E}">
        <p14:creationId xmlns:p14="http://schemas.microsoft.com/office/powerpoint/2010/main" val="523272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Header and Text">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414704" y="1137831"/>
            <a:ext cx="11269296" cy="4622800"/>
          </a:xfrm>
          <a:prstGeom prst="rect">
            <a:avLst/>
          </a:prstGeom>
        </p:spPr>
        <p:txBody>
          <a:bodyPr vert="horz" lIns="121917" tIns="60958" rIns="121917" bIns="60958">
            <a:normAutofit/>
          </a:bodyPr>
          <a:lstStyle>
            <a:lvl1pPr marL="0" indent="0">
              <a:buNone/>
              <a:defRPr sz="3700">
                <a:solidFill>
                  <a:srgbClr val="141414"/>
                </a:solidFill>
              </a:defRPr>
            </a:lvl1pPr>
            <a:lvl2pPr marL="304792" indent="-302676">
              <a:buClr>
                <a:schemeClr val="accent2"/>
              </a:buClr>
              <a:buFont typeface="Arial"/>
              <a:buChar char="•"/>
              <a:defRPr sz="3200">
                <a:solidFill>
                  <a:srgbClr val="141414"/>
                </a:solidFill>
              </a:defRPr>
            </a:lvl2pPr>
            <a:lvl3pPr marL="383108" indent="-222245">
              <a:buClr>
                <a:schemeClr val="accent2"/>
              </a:buClr>
              <a:buFont typeface="Arial"/>
              <a:buChar char="•"/>
              <a:defRPr sz="2700">
                <a:solidFill>
                  <a:srgbClr val="141414"/>
                </a:solidFill>
              </a:defRPr>
            </a:lvl3pPr>
            <a:lvl4pPr marL="524920" indent="-234945">
              <a:buClr>
                <a:schemeClr val="accent2"/>
              </a:buClr>
              <a:buFont typeface="Arial"/>
              <a:buChar char="•"/>
              <a:defRPr sz="2400">
                <a:solidFill>
                  <a:srgbClr val="141414"/>
                </a:solidFill>
              </a:defRPr>
            </a:lvl4pPr>
            <a:lvl5pPr marL="683667" indent="-234945">
              <a:buClr>
                <a:schemeClr val="accent2"/>
              </a:buClr>
              <a:buFont typeface="Arial"/>
              <a:buChar char="•"/>
              <a:defRPr sz="2400">
                <a:solidFill>
                  <a:srgbClr val="14141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32"/>
          <p:cNvSpPr>
            <a:spLocks noGrp="1"/>
          </p:cNvSpPr>
          <p:nvPr>
            <p:ph type="title"/>
          </p:nvPr>
        </p:nvSpPr>
        <p:spPr>
          <a:xfrm>
            <a:off x="0" y="0"/>
            <a:ext cx="12192000" cy="832513"/>
          </a:xfrm>
          <a:prstGeom prst="rect">
            <a:avLst/>
          </a:prstGeom>
        </p:spPr>
        <p:txBody>
          <a:bodyPr vert="horz" lIns="72000" tIns="45720" rIns="91440" bIns="45720" rtlCol="0" anchor="ctr">
            <a:normAutofit/>
          </a:bodyPr>
          <a:lstStyle/>
          <a:p>
            <a:r>
              <a:rPr lang="en-US" dirty="0"/>
              <a:t>Header text</a:t>
            </a:r>
          </a:p>
        </p:txBody>
      </p:sp>
      <p:sp>
        <p:nvSpPr>
          <p:cNvPr id="8" name="Slide Number Placeholder 5"/>
          <p:cNvSpPr>
            <a:spLocks noGrp="1"/>
          </p:cNvSpPr>
          <p:nvPr>
            <p:ph type="sldNum" sz="quarter" idx="4"/>
          </p:nvPr>
        </p:nvSpPr>
        <p:spPr>
          <a:xfrm>
            <a:off x="52878" y="6305133"/>
            <a:ext cx="718927" cy="501028"/>
          </a:xfrm>
          <a:prstGeom prst="rect">
            <a:avLst/>
          </a:prstGeom>
        </p:spPr>
        <p:txBody>
          <a:bodyPr vert="horz" lIns="91440" tIns="45720" rIns="91440" bIns="45720" rtlCol="0" anchor="ctr"/>
          <a:lstStyle>
            <a:lvl1pPr algn="r">
              <a:defRPr sz="1400">
                <a:solidFill>
                  <a:schemeClr val="bg1"/>
                </a:solidFill>
                <a:latin typeface="Calibri" panose="020F0502020204030204" pitchFamily="34" charset="0"/>
              </a:defRPr>
            </a:lvl1pPr>
          </a:lstStyle>
          <a:p>
            <a:fld id="{B32AB80A-78BA-6B42-BA0D-B44ACF890F5A}"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1558332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ransition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32AB80A-78BA-6B42-BA0D-B44ACF890F5A}" type="slidenum">
              <a:rPr lang="en-US" smtClean="0">
                <a:solidFill>
                  <a:srgbClr val="333333"/>
                </a:solidFill>
              </a:rPr>
              <a:pPr/>
              <a:t>‹#›</a:t>
            </a:fld>
            <a:endParaRPr lang="en-US" dirty="0">
              <a:solidFill>
                <a:srgbClr val="333333"/>
              </a:solidFill>
            </a:endParaRPr>
          </a:p>
        </p:txBody>
      </p:sp>
      <p:cxnSp>
        <p:nvCxnSpPr>
          <p:cNvPr id="5" name="Straight Connector 4"/>
          <p:cNvCxnSpPr/>
          <p:nvPr userDrawn="1"/>
        </p:nvCxnSpPr>
        <p:spPr>
          <a:xfrm>
            <a:off x="544289" y="2256353"/>
            <a:ext cx="11151809"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32998" y="3898885"/>
            <a:ext cx="11151809" cy="0"/>
          </a:xfrm>
          <a:prstGeom prst="line">
            <a:avLst/>
          </a:prstGeom>
          <a:ln w="1270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hasCustomPrompt="1"/>
          </p:nvPr>
        </p:nvSpPr>
        <p:spPr>
          <a:xfrm>
            <a:off x="538528" y="2633404"/>
            <a:ext cx="11111605" cy="627739"/>
          </a:xfrm>
          <a:prstGeom prst="rect">
            <a:avLst/>
          </a:prstGeom>
        </p:spPr>
        <p:txBody>
          <a:bodyPr>
            <a:normAutofit/>
          </a:bodyPr>
          <a:lstStyle>
            <a:lvl1pPr marL="0" indent="0">
              <a:buNone/>
              <a:defRPr sz="4800">
                <a:solidFill>
                  <a:srgbClr val="141414"/>
                </a:solidFill>
              </a:defRPr>
            </a:lvl1pPr>
            <a:lvl2pPr marL="609585" indent="0">
              <a:buNone/>
              <a:defRPr>
                <a:solidFill>
                  <a:schemeClr val="tx2"/>
                </a:solidFill>
              </a:defRPr>
            </a:lvl2pPr>
            <a:lvl3pPr marL="1219170" indent="0">
              <a:buNone/>
              <a:defRPr>
                <a:solidFill>
                  <a:schemeClr val="tx2"/>
                </a:solidFill>
              </a:defRPr>
            </a:lvl3pPr>
            <a:lvl4pPr marL="1828754" indent="0">
              <a:buNone/>
              <a:defRPr>
                <a:solidFill>
                  <a:schemeClr val="tx2"/>
                </a:solidFill>
              </a:defRPr>
            </a:lvl4pPr>
            <a:lvl5pPr marL="2438339" indent="0">
              <a:buNone/>
              <a:defRPr>
                <a:solidFill>
                  <a:schemeClr val="tx2"/>
                </a:solidFill>
              </a:defRPr>
            </a:lvl5pPr>
          </a:lstStyle>
          <a:p>
            <a:pPr lvl="0"/>
            <a:r>
              <a:rPr lang="en-US" dirty="0"/>
              <a:t>Transition Slide </a:t>
            </a:r>
          </a:p>
        </p:txBody>
      </p:sp>
    </p:spTree>
    <p:extLst>
      <p:ext uri="{BB962C8B-B14F-4D97-AF65-F5344CB8AC3E}">
        <p14:creationId xmlns:p14="http://schemas.microsoft.com/office/powerpoint/2010/main" val="14982879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ext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34758040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ext Conten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3744579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Click to 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Click to 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Click to 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mod="1">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086678"/>
            <a:ext cx="11575378" cy="5114097"/>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10879195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795636"/>
            <a:ext cx="11575378"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7" name="Text Placeholder 10"/>
          <p:cNvSpPr>
            <a:spLocks noGrp="1"/>
          </p:cNvSpPr>
          <p:nvPr>
            <p:ph type="body" sz="quarter" idx="12" hasCustomPrompt="1"/>
          </p:nvPr>
        </p:nvSpPr>
        <p:spPr>
          <a:xfrm>
            <a:off x="331305" y="1277982"/>
            <a:ext cx="11575377"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54256048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139688"/>
            <a:ext cx="11575378" cy="5061088"/>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28454445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Content Slide 2">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331305" y="1139688"/>
            <a:ext cx="11575378" cy="506108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21357688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solidFill>
                <a:prstClr val="white"/>
              </a:solidFill>
            </a:endParaRPr>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pic>
        <p:nvPicPr>
          <p:cNvPr id="30" name="Picture 29"/>
          <p:cNvPicPr>
            <a:picLocks noChangeAspect="1"/>
          </p:cNvPicPr>
          <p:nvPr userDrawn="1"/>
        </p:nvPicPr>
        <p:blipFill>
          <a:blip r:embed="rId2"/>
          <a:stretch>
            <a:fillRect/>
          </a:stretch>
        </p:blipFill>
        <p:spPr>
          <a:xfrm>
            <a:off x="10373167" y="6203775"/>
            <a:ext cx="1518197" cy="378000"/>
          </a:xfrm>
          <a:prstGeom prst="rect">
            <a:avLst/>
          </a:prstGeom>
        </p:spPr>
      </p:pic>
      <p:pic>
        <p:nvPicPr>
          <p:cNvPr id="35" name="Picture Placeholder 36"/>
          <p:cNvPicPr>
            <a:picLocks noChangeAspect="1"/>
          </p:cNvPicPr>
          <p:nvPr userDrawn="1"/>
        </p:nvPicPr>
        <p:blipFill rotWithShape="1">
          <a:blip r:embed="rId3"/>
          <a:stretch/>
        </p:blipFill>
        <p:spPr bwMode="gray">
          <a:xfrm>
            <a:off x="838200" y="6291857"/>
            <a:ext cx="2188369" cy="287825"/>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pic>
        <p:nvPicPr>
          <p:cNvPr id="45" name="Picture 2" descr="https://upload.wikimedia.org/wikipedia/en/d/dc/Cognizant_LOGO.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769224" y="6203775"/>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userDrawn="1"/>
        </p:nvCxnSpPr>
        <p:spPr>
          <a:xfrm>
            <a:off x="10217426" y="6210412"/>
            <a:ext cx="0" cy="410889"/>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a:xfrm>
            <a:off x="845575" y="6537756"/>
            <a:ext cx="10489175" cy="241980"/>
          </a:xfrm>
          <a:prstGeom prst="rect">
            <a:avLst/>
          </a:prstGeom>
          <a:noFill/>
        </p:spPr>
        <p:txBody>
          <a:bodyPr wrap="square" lIns="36000" tIns="36000" rIns="36000" bIns="36000" rtlCol="0">
            <a:spAutoFit/>
          </a:bodyPr>
          <a:lstStyle/>
          <a:p>
            <a:pPr algn="ctr"/>
            <a:r>
              <a:rPr lang="en-US" sz="1100" dirty="0">
                <a:solidFill>
                  <a:srgbClr val="333333"/>
                </a:solidFill>
              </a:rPr>
              <a:t>© Confidential and Proprietary 2016</a:t>
            </a:r>
          </a:p>
        </p:txBody>
      </p:sp>
    </p:spTree>
    <p:extLst>
      <p:ext uri="{BB962C8B-B14F-4D97-AF65-F5344CB8AC3E}">
        <p14:creationId xmlns:p14="http://schemas.microsoft.com/office/powerpoint/2010/main" val="1044222996"/>
      </p:ext>
    </p:extLst>
  </p:cSld>
  <p:clrMapOvr>
    <a:masterClrMapping/>
  </p:clrMapOvr>
  <p:extLst mod="1">
    <p:ext uri="{DCECCB84-F9BA-43D5-87BE-67443E8EF086}">
      <p15:sldGuideLst xmlns:p15="http://schemas.microsoft.com/office/powerpoint/2012/main">
        <p15:guide id="1" orient="horz" pos="413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8" name="Title 7"/>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US"/>
              <a:t>Click to edit title</a:t>
            </a:r>
          </a:p>
        </p:txBody>
      </p:sp>
    </p:spTree>
    <p:extLst>
      <p:ext uri="{BB962C8B-B14F-4D97-AF65-F5344CB8AC3E}">
        <p14:creationId xmlns:p14="http://schemas.microsoft.com/office/powerpoint/2010/main" val="624713818"/>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Click to 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Click to 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Click to 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
        <p:nvSpPr>
          <p:cNvPr id="5" name="Title 4"/>
          <p:cNvSpPr>
            <a:spLocks noGrp="1"/>
          </p:cNvSpPr>
          <p:nvPr>
            <p:ph type="title"/>
          </p:nvPr>
        </p:nvSpPr>
        <p:spPr>
          <a:xfrm>
            <a:off x="845575" y="280733"/>
            <a:ext cx="10489175" cy="854075"/>
          </a:xfrm>
        </p:spPr>
        <p:txBody>
          <a:bodyPr/>
          <a:lstStyle/>
          <a:p>
            <a:r>
              <a:rPr lang="en-US"/>
              <a:t>Click to edit Master title style</a:t>
            </a:r>
            <a:endParaRPr lang="en-GB"/>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026033971"/>
      </p:ext>
    </p:extLst>
  </p:cSld>
  <p:clrMapOvr>
    <a:masterClrMapping/>
  </p:clrMapOvr>
  <p:extLst mod="1">
    <p:ext uri="{DCECCB84-F9BA-43D5-87BE-67443E8EF086}">
      <p15:sldGuideLst xmlns:p15="http://schemas.microsoft.com/office/powerpoint/2012/main">
        <p15:guide id="1" pos="2808">
          <p15:clr>
            <a:srgbClr val="FBAE40"/>
          </p15:clr>
        </p15:guide>
        <p15:guide id="2" pos="4866">
          <p15:clr>
            <a:srgbClr val="FBAE40"/>
          </p15:clr>
        </p15:guide>
        <p15:guide id="3" pos="5082">
          <p15:clr>
            <a:srgbClr val="FBAE40"/>
          </p15:clr>
        </p15:guide>
        <p15:guide id="4" orient="horz" pos="2830">
          <p15:clr>
            <a:srgbClr val="FBAE40"/>
          </p15:clr>
        </p15:guide>
        <p15:guide id="5" orient="horz" pos="2998">
          <p15:clr>
            <a:srgbClr val="FBAE40"/>
          </p15:clr>
        </p15:guide>
        <p15:guide id="6" pos="259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351669295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826"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3"/>
          </p:nvPr>
        </p:nvSpPr>
        <p:spPr bwMode="gray">
          <a:xfrm>
            <a:off x="6276750"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7" name="Slide Number Placeholder 6"/>
          <p:cNvSpPr>
            <a:spLocks noGrp="1"/>
          </p:cNvSpPr>
          <p:nvPr>
            <p:ph type="sldNum" sz="quarter" idx="15"/>
          </p:nvPr>
        </p:nvSpPr>
        <p:spPr/>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2104219907"/>
      </p:ext>
    </p:extLst>
  </p:cSld>
  <p:clrMapOvr>
    <a:masterClrMapping/>
  </p:clrMapOvr>
  <p:extLst mod="1">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solidFill>
                  <a:srgbClr val="333333"/>
                </a:solidFill>
              </a:rPr>
              <a:pPr/>
              <a:t>‹#›</a:t>
            </a:fld>
            <a:endParaRPr lang="en-GB" dirty="0">
              <a:solidFill>
                <a:srgbClr val="333333"/>
              </a:solidFill>
            </a:endParaRPr>
          </a:p>
        </p:txBody>
      </p:sp>
    </p:spTree>
    <p:extLst>
      <p:ext uri="{BB962C8B-B14F-4D97-AF65-F5344CB8AC3E}">
        <p14:creationId xmlns:p14="http://schemas.microsoft.com/office/powerpoint/2010/main" val="3346735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a:t>Click to edit Master title style</a:t>
            </a:r>
            <a:endParaRPr lang="en-GB" dirty="0"/>
          </a:p>
        </p:txBody>
      </p:sp>
      <p:grpSp>
        <p:nvGrpSpPr>
          <p:cNvPr id="36" name="Group 35"/>
          <p:cNvGrpSpPr/>
          <p:nvPr userDrawn="1"/>
        </p:nvGrpSpPr>
        <p:grpSpPr bwMode="gray">
          <a:xfrm>
            <a:off x="-2035175" y="0"/>
            <a:ext cx="1872000" cy="4689612"/>
            <a:chOff x="-2581275" y="595116"/>
            <a:chExt cx="1872000" cy="4689612"/>
          </a:xfrm>
        </p:grpSpPr>
        <p:sp>
          <p:nvSpPr>
            <p:cNvPr id="37"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dirty="0">
                <a:solidFill>
                  <a:srgbClr val="333333"/>
                </a:solidFill>
              </a:endParaRPr>
            </a:p>
          </p:txBody>
        </p:sp>
        <p:sp>
          <p:nvSpPr>
            <p:cNvPr id="38"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dirty="0">
                <a:solidFill>
                  <a:srgbClr val="333333"/>
                </a:solidFill>
              </a:endParaRPr>
            </a:p>
          </p:txBody>
        </p:sp>
        <p:sp>
          <p:nvSpPr>
            <p:cNvPr id="39"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dirty="0">
                <a:solidFill>
                  <a:srgbClr val="333333"/>
                </a:solidFill>
              </a:endParaRPr>
            </a:p>
          </p:txBody>
        </p:sp>
        <p:sp>
          <p:nvSpPr>
            <p:cNvPr id="40"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41"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dirty="0">
                <a:solidFill>
                  <a:srgbClr val="333333"/>
                </a:solidFill>
              </a:endParaRPr>
            </a:p>
          </p:txBody>
        </p:sp>
        <p:sp>
          <p:nvSpPr>
            <p:cNvPr id="42"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43"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dirty="0">
                <a:solidFill>
                  <a:srgbClr val="333333"/>
                </a:solidFill>
              </a:endParaRPr>
            </a:p>
          </p:txBody>
        </p:sp>
        <p:sp>
          <p:nvSpPr>
            <p:cNvPr id="44"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45"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dirty="0">
                <a:solidFill>
                  <a:srgbClr val="333333"/>
                </a:solidFill>
              </a:endParaRPr>
            </a:p>
          </p:txBody>
        </p:sp>
        <p:sp>
          <p:nvSpPr>
            <p:cNvPr id="46"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47"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48"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dirty="0">
                <a:solidFill>
                  <a:srgbClr val="333333"/>
                </a:solidFill>
              </a:endParaRPr>
            </a:p>
          </p:txBody>
        </p:sp>
        <p:sp>
          <p:nvSpPr>
            <p:cNvPr id="49"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50"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dirty="0">
                <a:solidFill>
                  <a:srgbClr val="333333"/>
                </a:solidFill>
              </a:endParaRPr>
            </a:p>
          </p:txBody>
        </p:sp>
        <p:sp>
          <p:nvSpPr>
            <p:cNvPr id="51"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52"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dirty="0">
                <a:solidFill>
                  <a:srgbClr val="333333"/>
                </a:solidFill>
              </a:endParaRPr>
            </a:p>
          </p:txBody>
        </p:sp>
        <p:sp>
          <p:nvSpPr>
            <p:cNvPr id="53"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54"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dirty="0">
                <a:solidFill>
                  <a:srgbClr val="333333"/>
                </a:solidFill>
              </a:endParaRPr>
            </a:p>
          </p:txBody>
        </p:sp>
        <p:sp>
          <p:nvSpPr>
            <p:cNvPr id="55"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118, 118, 118</a:t>
              </a:r>
            </a:p>
          </p:txBody>
        </p:sp>
        <p:sp>
          <p:nvSpPr>
            <p:cNvPr id="56"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dirty="0">
                <a:solidFill>
                  <a:srgbClr val="333333"/>
                </a:solidFill>
              </a:endParaRPr>
            </a:p>
          </p:txBody>
        </p:sp>
        <p:sp>
          <p:nvSpPr>
            <p:cNvPr id="57"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grpSp>
      <p:pic>
        <p:nvPicPr>
          <p:cNvPr id="27" name="Picture 26"/>
          <p:cNvPicPr>
            <a:picLocks noChangeAspect="1"/>
          </p:cNvPicPr>
          <p:nvPr userDrawn="1"/>
        </p:nvPicPr>
        <p:blipFill>
          <a:blip r:embed="rId2"/>
          <a:stretch>
            <a:fillRect/>
          </a:stretch>
        </p:blipFill>
        <p:spPr>
          <a:xfrm>
            <a:off x="10373167" y="6203775"/>
            <a:ext cx="1518197" cy="378000"/>
          </a:xfrm>
          <a:prstGeom prst="rect">
            <a:avLst/>
          </a:prstGeom>
        </p:spPr>
      </p:pic>
      <p:pic>
        <p:nvPicPr>
          <p:cNvPr id="28" name="Picture 27"/>
          <p:cNvPicPr>
            <a:picLocks noChangeAspect="1"/>
          </p:cNvPicPr>
          <p:nvPr userDrawn="1"/>
        </p:nvPicPr>
        <p:blipFill>
          <a:blip r:embed="rId3"/>
          <a:stretch>
            <a:fillRect/>
          </a:stretch>
        </p:blipFill>
        <p:spPr>
          <a:xfrm>
            <a:off x="-1804990" y="4402733"/>
            <a:ext cx="154783" cy="138908"/>
          </a:xfrm>
          <a:prstGeom prst="rect">
            <a:avLst/>
          </a:prstGeom>
        </p:spPr>
      </p:pic>
    </p:spTree>
    <p:extLst>
      <p:ext uri="{BB962C8B-B14F-4D97-AF65-F5344CB8AC3E}">
        <p14:creationId xmlns:p14="http://schemas.microsoft.com/office/powerpoint/2010/main" val="482719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826"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3"/>
          </p:nvPr>
        </p:nvSpPr>
        <p:spPr bwMode="gray">
          <a:xfrm>
            <a:off x="6276750" y="1270000"/>
            <a:ext cx="5058000" cy="5004000"/>
          </a:xfrm>
        </p:spPr>
        <p:txBody>
          <a:bodyPr/>
          <a:lstStyle>
            <a:lvl1pPr>
              <a:lnSpc>
                <a:spcPts val="1400"/>
              </a:lnSpc>
              <a:spcAft>
                <a:spcPts val="0"/>
              </a:spcAft>
              <a:defRPr sz="1300" b="0"/>
            </a:lvl1pPr>
            <a:lvl2pPr>
              <a:lnSpc>
                <a:spcPts val="1400"/>
              </a:lnSpc>
              <a:spcAft>
                <a:spcPts val="0"/>
              </a:spcAft>
              <a:defRPr sz="1300"/>
            </a:lvl2pPr>
            <a:lvl3pPr>
              <a:lnSpc>
                <a:spcPts val="1400"/>
              </a:lnSpc>
              <a:spcAft>
                <a:spcPts val="0"/>
              </a:spcAft>
              <a:defRPr sz="1300"/>
            </a:lvl3pPr>
            <a:lvl4pPr>
              <a:lnSpc>
                <a:spcPts val="1400"/>
              </a:lnSpc>
              <a:spcAft>
                <a:spcPts val="0"/>
              </a:spcAft>
              <a:defRPr sz="1300"/>
            </a:lvl4pPr>
            <a:lvl5pPr>
              <a:lnSpc>
                <a:spcPts val="1400"/>
              </a:lnSpc>
              <a:spcAft>
                <a:spcPts val="0"/>
              </a:spcAft>
              <a:defRPr sz="13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7" name="Slide Number Placeholder 6"/>
          <p:cNvSpPr>
            <a:spLocks noGrp="1"/>
          </p:cNvSpPr>
          <p:nvPr>
            <p:ph type="sldNum" sz="quarter" idx="15"/>
          </p:nvPr>
        </p:nvSpPr>
        <p:spPr/>
        <p:txBody>
          <a:bodyPr/>
          <a:lstStyle/>
          <a:p>
            <a:fld id="{DDD2A080-DA64-4F5C-9131-47EB793B4410}" type="slidenum">
              <a:rPr lang="en-GB" noProof="0" smtClean="0"/>
              <a:pPr/>
              <a:t>‹#›</a:t>
            </a:fld>
            <a:endParaRPr lang="en-GB" noProof="0" dirty="0"/>
          </a:p>
        </p:txBody>
      </p:sp>
      <p:grpSp>
        <p:nvGrpSpPr>
          <p:cNvPr id="6" name="Group 5"/>
          <p:cNvGrpSpPr/>
          <p:nvPr userDrawn="1"/>
        </p:nvGrpSpPr>
        <p:grpSpPr bwMode="gray">
          <a:xfrm>
            <a:off x="-2035175" y="0"/>
            <a:ext cx="1872000" cy="4689612"/>
            <a:chOff x="-2581275" y="595116"/>
            <a:chExt cx="1872000" cy="4689612"/>
          </a:xfrm>
        </p:grpSpPr>
        <p:sp>
          <p:nvSpPr>
            <p:cNvPr id="9" name="Rectangle 104"/>
            <p:cNvSpPr>
              <a:spLocks noChangeArrowheads="1"/>
            </p:cNvSpPr>
            <p:nvPr/>
          </p:nvSpPr>
          <p:spPr bwMode="gray">
            <a:xfrm>
              <a:off x="-2581275" y="4276728"/>
              <a:ext cx="1872000" cy="1008000"/>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0" name="Rectangle 104"/>
            <p:cNvSpPr>
              <a:spLocks noChangeArrowheads="1"/>
            </p:cNvSpPr>
            <p:nvPr userDrawn="1"/>
          </p:nvSpPr>
          <p:spPr bwMode="gray">
            <a:xfrm>
              <a:off x="-2581275" y="595116"/>
              <a:ext cx="1872000" cy="3672087"/>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1" name="Rectangle 105"/>
            <p:cNvSpPr>
              <a:spLocks noChangeArrowheads="1"/>
            </p:cNvSpPr>
            <p:nvPr userDrawn="1"/>
          </p:nvSpPr>
          <p:spPr bwMode="gray">
            <a:xfrm>
              <a:off x="-2449513" y="1136650"/>
              <a:ext cx="215900" cy="215900"/>
            </a:xfrm>
            <a:prstGeom prst="rect">
              <a:avLst/>
            </a:prstGeom>
            <a:solidFill>
              <a:srgbClr val="FF6200"/>
            </a:solidFill>
            <a:ln>
              <a:noFill/>
            </a:ln>
            <a:effectLst/>
          </p:spPr>
          <p:txBody>
            <a:bodyPr wrap="square" anchor="ctr">
              <a:noAutofit/>
            </a:bodyPr>
            <a:lstStyle/>
            <a:p>
              <a:endParaRPr lang="en-GB" sz="1000" dirty="0"/>
            </a:p>
          </p:txBody>
        </p:sp>
        <p:sp>
          <p:nvSpPr>
            <p:cNvPr id="12" name="Rectangle 106"/>
            <p:cNvSpPr>
              <a:spLocks noChangeArrowheads="1"/>
            </p:cNvSpPr>
            <p:nvPr userDrawn="1"/>
          </p:nvSpPr>
          <p:spPr bwMode="gray">
            <a:xfrm>
              <a:off x="-2159000" y="114617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13" name="Rectangle 107"/>
            <p:cNvSpPr>
              <a:spLocks noChangeArrowheads="1"/>
            </p:cNvSpPr>
            <p:nvPr userDrawn="1"/>
          </p:nvSpPr>
          <p:spPr bwMode="gray">
            <a:xfrm>
              <a:off x="-2449513" y="1571626"/>
              <a:ext cx="215900" cy="215900"/>
            </a:xfrm>
            <a:prstGeom prst="rect">
              <a:avLst/>
            </a:prstGeom>
            <a:solidFill>
              <a:srgbClr val="A8A8A8"/>
            </a:solidFill>
            <a:ln>
              <a:noFill/>
            </a:ln>
            <a:effectLst/>
          </p:spPr>
          <p:txBody>
            <a:bodyPr wrap="square" anchor="ctr">
              <a:noAutofit/>
            </a:bodyPr>
            <a:lstStyle/>
            <a:p>
              <a:endParaRPr lang="en-GB" sz="1000" dirty="0"/>
            </a:p>
          </p:txBody>
        </p:sp>
        <p:sp>
          <p:nvSpPr>
            <p:cNvPr id="14" name="Rectangle 108"/>
            <p:cNvSpPr>
              <a:spLocks noChangeArrowheads="1"/>
            </p:cNvSpPr>
            <p:nvPr userDrawn="1"/>
          </p:nvSpPr>
          <p:spPr bwMode="gray">
            <a:xfrm>
              <a:off x="-2159000" y="15970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15" name="Rectangle 109"/>
            <p:cNvSpPr>
              <a:spLocks noChangeArrowheads="1"/>
            </p:cNvSpPr>
            <p:nvPr userDrawn="1"/>
          </p:nvSpPr>
          <p:spPr bwMode="gray">
            <a:xfrm>
              <a:off x="-2449513" y="2058988"/>
              <a:ext cx="215900" cy="215900"/>
            </a:xfrm>
            <a:prstGeom prst="rect">
              <a:avLst/>
            </a:prstGeom>
            <a:solidFill>
              <a:srgbClr val="525199"/>
            </a:solidFill>
            <a:ln>
              <a:noFill/>
            </a:ln>
            <a:effectLst/>
          </p:spPr>
          <p:txBody>
            <a:bodyPr wrap="square" anchor="ctr">
              <a:noAutofit/>
            </a:bodyPr>
            <a:lstStyle/>
            <a:p>
              <a:endParaRPr lang="en-GB" sz="1000" dirty="0"/>
            </a:p>
          </p:txBody>
        </p:sp>
        <p:sp>
          <p:nvSpPr>
            <p:cNvPr id="16" name="Rectangle 110"/>
            <p:cNvSpPr>
              <a:spLocks noChangeArrowheads="1"/>
            </p:cNvSpPr>
            <p:nvPr userDrawn="1"/>
          </p:nvSpPr>
          <p:spPr bwMode="gray">
            <a:xfrm>
              <a:off x="-2159000" y="2068513"/>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17" name="Rectangle 111"/>
            <p:cNvSpPr>
              <a:spLocks noChangeArrowheads="1"/>
            </p:cNvSpPr>
            <p:nvPr userDrawn="1"/>
          </p:nvSpPr>
          <p:spPr bwMode="gray">
            <a:xfrm>
              <a:off x="-2449513" y="2527301"/>
              <a:ext cx="215900" cy="215900"/>
            </a:xfrm>
            <a:prstGeom prst="rect">
              <a:avLst/>
            </a:prstGeom>
            <a:solidFill>
              <a:srgbClr val="60A6DA"/>
            </a:solidFill>
            <a:ln>
              <a:noFill/>
            </a:ln>
            <a:effectLst/>
          </p:spPr>
          <p:txBody>
            <a:bodyPr wrap="square" anchor="ctr">
              <a:noAutofit/>
            </a:bodyPr>
            <a:lstStyle/>
            <a:p>
              <a:endParaRPr lang="en-GB" sz="1000" dirty="0"/>
            </a:p>
          </p:txBody>
        </p:sp>
        <p:sp>
          <p:nvSpPr>
            <p:cNvPr id="18" name="Rectangle 112"/>
            <p:cNvSpPr>
              <a:spLocks noChangeArrowheads="1"/>
            </p:cNvSpPr>
            <p:nvPr userDrawn="1"/>
          </p:nvSpPr>
          <p:spPr bwMode="gray">
            <a:xfrm>
              <a:off x="-2159000" y="253682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19" name="Rectangle 113"/>
            <p:cNvSpPr>
              <a:spLocks noChangeArrowheads="1"/>
            </p:cNvSpPr>
            <p:nvPr userDrawn="1"/>
          </p:nvSpPr>
          <p:spPr bwMode="gray">
            <a:xfrm>
              <a:off x="-2449513" y="762000"/>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20" name="Rectangle 107"/>
            <p:cNvSpPr>
              <a:spLocks noChangeArrowheads="1"/>
            </p:cNvSpPr>
            <p:nvPr/>
          </p:nvSpPr>
          <p:spPr bwMode="gray">
            <a:xfrm>
              <a:off x="-2449513" y="2962277"/>
              <a:ext cx="215900" cy="215900"/>
            </a:xfrm>
            <a:prstGeom prst="rect">
              <a:avLst/>
            </a:prstGeom>
            <a:solidFill>
              <a:srgbClr val="AB0066"/>
            </a:solidFill>
            <a:ln>
              <a:noFill/>
            </a:ln>
            <a:effectLst/>
          </p:spPr>
          <p:txBody>
            <a:bodyPr wrap="square" anchor="ctr">
              <a:noAutofit/>
            </a:bodyPr>
            <a:lstStyle/>
            <a:p>
              <a:endParaRPr lang="en-GB" sz="1000" dirty="0"/>
            </a:p>
          </p:txBody>
        </p:sp>
        <p:sp>
          <p:nvSpPr>
            <p:cNvPr id="21" name="Rectangle 108"/>
            <p:cNvSpPr>
              <a:spLocks noChangeArrowheads="1"/>
            </p:cNvSpPr>
            <p:nvPr/>
          </p:nvSpPr>
          <p:spPr bwMode="gray">
            <a:xfrm>
              <a:off x="-2159000" y="29876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22" name="Rectangle 109"/>
            <p:cNvSpPr>
              <a:spLocks noChangeArrowheads="1"/>
            </p:cNvSpPr>
            <p:nvPr/>
          </p:nvSpPr>
          <p:spPr bwMode="gray">
            <a:xfrm>
              <a:off x="-2449513" y="3449639"/>
              <a:ext cx="215900" cy="215900"/>
            </a:xfrm>
            <a:prstGeom prst="rect">
              <a:avLst/>
            </a:prstGeom>
            <a:solidFill>
              <a:srgbClr val="D0D93C"/>
            </a:solidFill>
            <a:ln>
              <a:noFill/>
            </a:ln>
            <a:effectLst/>
          </p:spPr>
          <p:txBody>
            <a:bodyPr wrap="square" anchor="ctr">
              <a:noAutofit/>
            </a:bodyPr>
            <a:lstStyle/>
            <a:p>
              <a:endParaRPr lang="en-GB" sz="1000" dirty="0"/>
            </a:p>
          </p:txBody>
        </p:sp>
        <p:sp>
          <p:nvSpPr>
            <p:cNvPr id="23" name="Rectangle 110"/>
            <p:cNvSpPr>
              <a:spLocks noChangeArrowheads="1"/>
            </p:cNvSpPr>
            <p:nvPr/>
          </p:nvSpPr>
          <p:spPr bwMode="gray">
            <a:xfrm>
              <a:off x="-2159000" y="345916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24" name="Rectangle 111"/>
            <p:cNvSpPr>
              <a:spLocks noChangeArrowheads="1"/>
            </p:cNvSpPr>
            <p:nvPr/>
          </p:nvSpPr>
          <p:spPr bwMode="gray">
            <a:xfrm>
              <a:off x="-2449513" y="3917952"/>
              <a:ext cx="215900" cy="215900"/>
            </a:xfrm>
            <a:prstGeom prst="rect">
              <a:avLst/>
            </a:prstGeom>
            <a:solidFill>
              <a:srgbClr val="019649"/>
            </a:solidFill>
            <a:ln>
              <a:noFill/>
            </a:ln>
            <a:effectLst/>
          </p:spPr>
          <p:txBody>
            <a:bodyPr wrap="square" anchor="ctr">
              <a:noAutofit/>
            </a:bodyPr>
            <a:lstStyle/>
            <a:p>
              <a:endParaRPr lang="en-GB" sz="1000" dirty="0"/>
            </a:p>
          </p:txBody>
        </p:sp>
        <p:sp>
          <p:nvSpPr>
            <p:cNvPr id="25" name="Rectangle 112"/>
            <p:cNvSpPr>
              <a:spLocks noChangeArrowheads="1"/>
            </p:cNvSpPr>
            <p:nvPr/>
          </p:nvSpPr>
          <p:spPr bwMode="gray">
            <a:xfrm>
              <a:off x="-2159000" y="392747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26" name="Rectangle 109"/>
            <p:cNvSpPr>
              <a:spLocks noChangeArrowheads="1"/>
            </p:cNvSpPr>
            <p:nvPr/>
          </p:nvSpPr>
          <p:spPr bwMode="gray">
            <a:xfrm>
              <a:off x="-2449513" y="4405314"/>
              <a:ext cx="215900" cy="215900"/>
            </a:xfrm>
            <a:prstGeom prst="rect">
              <a:avLst/>
            </a:prstGeom>
            <a:solidFill>
              <a:srgbClr val="767676"/>
            </a:solidFill>
            <a:ln>
              <a:noFill/>
            </a:ln>
            <a:effectLst/>
          </p:spPr>
          <p:txBody>
            <a:bodyPr wrap="square" anchor="ctr">
              <a:noAutofit/>
            </a:bodyPr>
            <a:lstStyle/>
            <a:p>
              <a:endParaRPr lang="en-GB" sz="1000" dirty="0"/>
            </a:p>
          </p:txBody>
        </p:sp>
        <p:sp>
          <p:nvSpPr>
            <p:cNvPr id="27" name="Rectangle 110"/>
            <p:cNvSpPr>
              <a:spLocks noChangeArrowheads="1"/>
            </p:cNvSpPr>
            <p:nvPr/>
          </p:nvSpPr>
          <p:spPr bwMode="gray">
            <a:xfrm>
              <a:off x="-2159000" y="4414839"/>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118, 118, 118</a:t>
              </a:r>
            </a:p>
          </p:txBody>
        </p:sp>
        <p:sp>
          <p:nvSpPr>
            <p:cNvPr id="28" name="Rectangle 111"/>
            <p:cNvSpPr>
              <a:spLocks noChangeArrowheads="1"/>
            </p:cNvSpPr>
            <p:nvPr/>
          </p:nvSpPr>
          <p:spPr bwMode="gray">
            <a:xfrm>
              <a:off x="-2449513" y="4873627"/>
              <a:ext cx="215900" cy="215900"/>
            </a:xfrm>
            <a:prstGeom prst="rect">
              <a:avLst/>
            </a:prstGeom>
            <a:solidFill>
              <a:srgbClr val="333333"/>
            </a:solidFill>
            <a:ln>
              <a:noFill/>
            </a:ln>
            <a:effectLst/>
          </p:spPr>
          <p:txBody>
            <a:bodyPr wrap="square" anchor="ctr">
              <a:noAutofit/>
            </a:bodyPr>
            <a:lstStyle/>
            <a:p>
              <a:endParaRPr lang="en-GB" sz="1000" dirty="0"/>
            </a:p>
          </p:txBody>
        </p:sp>
        <p:sp>
          <p:nvSpPr>
            <p:cNvPr id="29" name="Rectangle 112"/>
            <p:cNvSpPr>
              <a:spLocks noChangeArrowheads="1"/>
            </p:cNvSpPr>
            <p:nvPr/>
          </p:nvSpPr>
          <p:spPr bwMode="gray">
            <a:xfrm>
              <a:off x="-2159000" y="48831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grpSp>
      <p:pic>
        <p:nvPicPr>
          <p:cNvPr id="30" name="Picture 29"/>
          <p:cNvPicPr>
            <a:picLocks noChangeAspect="1"/>
          </p:cNvPicPr>
          <p:nvPr userDrawn="1"/>
        </p:nvPicPr>
        <p:blipFill>
          <a:blip r:embed="rId2"/>
          <a:stretch>
            <a:fillRect/>
          </a:stretch>
        </p:blipFill>
        <p:spPr>
          <a:xfrm>
            <a:off x="-1804990" y="4402733"/>
            <a:ext cx="154783" cy="138908"/>
          </a:xfrm>
          <a:prstGeom prst="rect">
            <a:avLst/>
          </a:prstGeom>
        </p:spPr>
      </p:pic>
    </p:spTree>
    <p:extLst>
      <p:ext uri="{BB962C8B-B14F-4D97-AF65-F5344CB8AC3E}">
        <p14:creationId xmlns:p14="http://schemas.microsoft.com/office/powerpoint/2010/main" val="1987376461"/>
      </p:ext>
    </p:extLst>
  </p:cSld>
  <p:clrMapOvr>
    <a:masterClrMapping/>
  </p:clrMapOvr>
  <p:extLst mod="1">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2.png"/><Relationship Id="rId2" Type="http://schemas.openxmlformats.org/officeDocument/2006/relationships/slideLayout" Target="../slideLayouts/slideLayout20.xml"/><Relationship Id="rId16" Type="http://schemas.openxmlformats.org/officeDocument/2006/relationships/image" Target="../media/image7.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6.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image" Target="../media/image1.emf"/><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6" Type="http://schemas.openxmlformats.org/officeDocument/2006/relationships/image" Target="../media/image2.png"/><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image" Target="../media/image1.emf"/><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image" Target="../media/image2.png"/><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image" Target="../media/image1.emf"/><Relationship Id="rId2" Type="http://schemas.openxmlformats.org/officeDocument/2006/relationships/slideLayout" Target="../slideLayouts/slideLayout56.xml"/><Relationship Id="rId16" Type="http://schemas.openxmlformats.org/officeDocument/2006/relationships/theme" Target="../theme/theme5.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1.emf"/><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41" name="Freeform 9"/>
          <p:cNvSpPr>
            <a:spLocks/>
          </p:cNvSpPr>
          <p:nvPr userDrawn="1"/>
        </p:nvSpPr>
        <p:spPr bwMode="auto">
          <a:xfrm>
            <a:off x="169863" y="6499028"/>
            <a:ext cx="8961120"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2" name="Title Placeholder 1"/>
          <p:cNvSpPr>
            <a:spLocks noGrp="1"/>
          </p:cNvSpPr>
          <p:nvPr userDrawn="1">
            <p:ph type="title"/>
          </p:nvPr>
        </p:nvSpPr>
        <p:spPr bwMode="auto">
          <a:xfrm>
            <a:off x="242404" y="79193"/>
            <a:ext cx="11708295" cy="548640"/>
          </a:xfrm>
          <a:prstGeom prst="rect">
            <a:avLst/>
          </a:prstGeom>
        </p:spPr>
        <p:txBody>
          <a:bodyPr vert="horz" lIns="0" tIns="0" rIns="0" bIns="0" rtlCol="0" anchor="ctr">
            <a:noAutofit/>
          </a:bodyPr>
          <a:lstStyle/>
          <a:p>
            <a:r>
              <a:rPr lang="en-US" noProof="0" dirty="0"/>
              <a:t>Click to edit Master title style</a:t>
            </a:r>
            <a:endParaRPr lang="en-GB" noProof="0" dirty="0"/>
          </a:p>
        </p:txBody>
      </p:sp>
      <p:sp>
        <p:nvSpPr>
          <p:cNvPr id="3" name="Text Placeholder 2"/>
          <p:cNvSpPr>
            <a:spLocks noGrp="1"/>
          </p:cNvSpPr>
          <p:nvPr userDrawn="1">
            <p:ph type="body" idx="1"/>
          </p:nvPr>
        </p:nvSpPr>
        <p:spPr bwMode="auto">
          <a:xfrm>
            <a:off x="254000" y="935038"/>
            <a:ext cx="11722100" cy="52451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1" name="Slide Number Placeholder 5"/>
          <p:cNvSpPr>
            <a:spLocks noGrp="1"/>
          </p:cNvSpPr>
          <p:nvPr userDrawn="1">
            <p:ph type="sldNum" sz="quarter" idx="4"/>
          </p:nvPr>
        </p:nvSpPr>
        <p:spPr bwMode="gray">
          <a:xfrm>
            <a:off x="254000" y="65361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smtClean="0"/>
              <a:pPr/>
              <a:t>‹#›</a:t>
            </a:fld>
            <a:endParaRPr lang="en-GB" dirty="0"/>
          </a:p>
        </p:txBody>
      </p:sp>
      <p:sp>
        <p:nvSpPr>
          <p:cNvPr id="8" name="TextBox 7"/>
          <p:cNvSpPr txBox="1"/>
          <p:nvPr userDrawn="1"/>
        </p:nvSpPr>
        <p:spPr>
          <a:xfrm>
            <a:off x="4941325" y="6537756"/>
            <a:ext cx="2297676" cy="241980"/>
          </a:xfrm>
          <a:prstGeom prst="rect">
            <a:avLst/>
          </a:prstGeom>
          <a:noFill/>
        </p:spPr>
        <p:txBody>
          <a:bodyPr wrap="square" lIns="36000" tIns="36000" rIns="36000" bIns="36000" rtlCol="0">
            <a:spAutoFit/>
          </a:bodyPr>
          <a:lstStyle/>
          <a:p>
            <a:pPr algn="ctr"/>
            <a:r>
              <a:rPr lang="en-US" sz="1100" dirty="0"/>
              <a:t>© Confidential and Proprietary 2017</a:t>
            </a:r>
          </a:p>
        </p:txBody>
      </p:sp>
      <p:sp>
        <p:nvSpPr>
          <p:cNvPr id="13" name="Rectangle 12"/>
          <p:cNvSpPr/>
          <p:nvPr userDrawn="1"/>
        </p:nvSpPr>
        <p:spPr bwMode="auto">
          <a:xfrm>
            <a:off x="0" y="646114"/>
            <a:ext cx="12192000" cy="139229"/>
          </a:xfrm>
          <a:prstGeom prst="rect">
            <a:avLst/>
          </a:prstGeom>
          <a:gradFill>
            <a:gsLst>
              <a:gs pos="0">
                <a:schemeClr val="bg1">
                  <a:lumMod val="95000"/>
                </a:schemeClr>
              </a:gs>
              <a:gs pos="100000">
                <a:schemeClr val="bg1"/>
              </a:gs>
            </a:gsLst>
            <a:lin ang="5400000" scaled="0"/>
          </a:gra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Autofit/>
          </a:bodyPr>
          <a:lstStyle/>
          <a:p>
            <a:pPr algn="ctr" fontAlgn="base">
              <a:spcBef>
                <a:spcPct val="50000"/>
              </a:spcBef>
              <a:spcAft>
                <a:spcPct val="0"/>
              </a:spcAft>
            </a:pPr>
            <a:endParaRPr lang="en-US" b="1" dirty="0">
              <a:solidFill>
                <a:srgbClr val="000000"/>
              </a:solidFill>
            </a:endParaRPr>
          </a:p>
        </p:txBody>
      </p:sp>
      <p:grpSp>
        <p:nvGrpSpPr>
          <p:cNvPr id="14" name="Group 13"/>
          <p:cNvGrpSpPr/>
          <p:nvPr userDrawn="1"/>
        </p:nvGrpSpPr>
        <p:grpSpPr>
          <a:xfrm>
            <a:off x="9096374" y="6304058"/>
            <a:ext cx="2890239" cy="442612"/>
            <a:chOff x="8769224" y="6287595"/>
            <a:chExt cx="3122140" cy="478125"/>
          </a:xfrm>
        </p:grpSpPr>
        <p:pic>
          <p:nvPicPr>
            <p:cNvPr id="15" name="Picture 14"/>
            <p:cNvPicPr>
              <a:picLocks noChangeAspect="1"/>
            </p:cNvPicPr>
            <p:nvPr userDrawn="1"/>
          </p:nvPicPr>
          <p:blipFill>
            <a:blip r:embed="rId20"/>
            <a:stretch>
              <a:fillRect/>
            </a:stretch>
          </p:blipFill>
          <p:spPr>
            <a:xfrm>
              <a:off x="10373167" y="6337657"/>
              <a:ext cx="1518197" cy="378000"/>
            </a:xfrm>
            <a:prstGeom prst="rect">
              <a:avLst/>
            </a:prstGeom>
          </p:spPr>
        </p:pic>
        <p:pic>
          <p:nvPicPr>
            <p:cNvPr id="16" name="Picture 2" descr="https://upload.wikimedia.org/wikipedia/en/d/dc/Cognizant_LOGO.png"/>
            <p:cNvPicPr>
              <a:picLocks noChangeAspect="1" noChangeArrowheads="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8769224" y="6287595"/>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userDrawn="1"/>
          </p:nvCxnSpPr>
          <p:spPr>
            <a:xfrm>
              <a:off x="10217426" y="6321213"/>
              <a:ext cx="0" cy="410889"/>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685" r:id="rId1"/>
    <p:sldLayoutId id="2147483737" r:id="rId2"/>
    <p:sldLayoutId id="2147483729" r:id="rId3"/>
    <p:sldLayoutId id="2147483730" r:id="rId4"/>
    <p:sldLayoutId id="2147483734" r:id="rId5"/>
    <p:sldLayoutId id="2147483739" r:id="rId6"/>
    <p:sldLayoutId id="2147483740" r:id="rId7"/>
    <p:sldLayoutId id="2147483702" r:id="rId8"/>
    <p:sldLayoutId id="2147483721" r:id="rId9"/>
    <p:sldLayoutId id="2147483706" r:id="rId10"/>
    <p:sldLayoutId id="2147483726" r:id="rId11"/>
    <p:sldLayoutId id="2147483865" r:id="rId12"/>
    <p:sldLayoutId id="2147483866" r:id="rId13"/>
    <p:sldLayoutId id="2147483867" r:id="rId14"/>
    <p:sldLayoutId id="2147483868" r:id="rId15"/>
    <p:sldLayoutId id="2147483924" r:id="rId16"/>
    <p:sldLayoutId id="2147483925" r:id="rId17"/>
    <p:sldLayoutId id="2147483926" r:id="rId18"/>
  </p:sldLayoutIdLst>
  <p:hf hdr="0" ftr="0" dt="0"/>
  <p:txStyles>
    <p:titleStyle>
      <a:lvl1pPr algn="l" defTabSz="914400" rtl="0" eaLnBrk="1" latinLnBrk="0" hangingPunct="1">
        <a:lnSpc>
          <a:spcPts val="2800"/>
        </a:lnSpc>
        <a:spcBef>
          <a:spcPct val="0"/>
        </a:spcBef>
        <a:buNone/>
        <a:defRPr sz="2800" b="1" kern="1200" baseline="0">
          <a:solidFill>
            <a:srgbClr val="FF6200"/>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4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4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4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4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4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552" userDrawn="1">
          <p15:clr>
            <a:srgbClr val="F26B43"/>
          </p15:clr>
        </p15:guide>
        <p15:guide id="11" orient="horz" pos="3906" userDrawn="1">
          <p15:clr>
            <a:srgbClr val="F26B43"/>
          </p15:clr>
        </p15:guide>
        <p15:guide id="12" orient="horz" pos="800" userDrawn="1">
          <p15:clr>
            <a:srgbClr val="F26B43"/>
          </p15:clr>
        </p15:guide>
        <p15:guide id="13" pos="7488" userDrawn="1">
          <p15:clr>
            <a:srgbClr val="F26B43"/>
          </p15:clr>
        </p15:guide>
        <p15:guide id="14" pos="216" userDrawn="1">
          <p15:clr>
            <a:srgbClr val="F26B43"/>
          </p15:clr>
        </p15:guide>
        <p15:guide id="15" pos="3864" userDrawn="1">
          <p15:clr>
            <a:srgbClr val="F26B43"/>
          </p15:clr>
        </p15:guide>
        <p15:guide id="16" orient="horz" pos="235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 y="6138000"/>
            <a:ext cx="12188827" cy="720000"/>
            <a:chOff x="-1" y="6138000"/>
            <a:chExt cx="12192001" cy="720000"/>
          </a:xfrm>
        </p:grpSpPr>
        <p:sp>
          <p:nvSpPr>
            <p:cNvPr id="14" name="Rectangle 13"/>
            <p:cNvSpPr/>
            <p:nvPr userDrawn="1"/>
          </p:nvSpPr>
          <p:spPr bwMode="white">
            <a:xfrm>
              <a:off x="-1" y="6138000"/>
              <a:ext cx="12192001" cy="72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en-US" b="1" dirty="0">
                <a:solidFill>
                  <a:srgbClr val="FFFFFF"/>
                </a:solidFill>
              </a:endParaRPr>
            </a:p>
          </p:txBody>
        </p:sp>
        <p:pic>
          <p:nvPicPr>
            <p:cNvPr id="15" name="Picture 14" descr="thinkforward.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bwMode="black">
            <a:xfrm>
              <a:off x="396196" y="6421909"/>
              <a:ext cx="1955816" cy="252987"/>
            </a:xfrm>
            <a:prstGeom prst="rect">
              <a:avLst/>
            </a:prstGeom>
          </p:spPr>
        </p:pic>
        <p:pic>
          <p:nvPicPr>
            <p:cNvPr id="17" name="Picture 16"/>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bwMode="black">
            <a:xfrm>
              <a:off x="10422995" y="6321713"/>
              <a:ext cx="1438664" cy="357635"/>
            </a:xfrm>
            <a:prstGeom prst="rect">
              <a:avLst/>
            </a:prstGeom>
          </p:spPr>
        </p:pic>
      </p:grpSp>
      <p:pic>
        <p:nvPicPr>
          <p:cNvPr id="16" name="Picture 15" descr="GradientShadow.pn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6138821"/>
            <a:ext cx="12188826" cy="101600"/>
          </a:xfrm>
          <a:prstGeom prst="rect">
            <a:avLst/>
          </a:prstGeom>
        </p:spPr>
      </p:pic>
      <p:sp>
        <p:nvSpPr>
          <p:cNvPr id="1029" name="Rectangle 3"/>
          <p:cNvSpPr>
            <a:spLocks noGrp="1" noChangeArrowheads="1"/>
          </p:cNvSpPr>
          <p:nvPr>
            <p:ph type="body" idx="1"/>
          </p:nvPr>
        </p:nvSpPr>
        <p:spPr bwMode="auto">
          <a:xfrm>
            <a:off x="390423" y="1176338"/>
            <a:ext cx="11434960" cy="47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0000" rIns="0" bIns="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3078" name="Rectangle 6"/>
          <p:cNvSpPr>
            <a:spLocks noGrp="1" noChangeArrowheads="1"/>
          </p:cNvSpPr>
          <p:nvPr>
            <p:ph type="sldNum" sz="quarter" idx="4"/>
          </p:nvPr>
        </p:nvSpPr>
        <p:spPr bwMode="auto">
          <a:xfrm>
            <a:off x="0" y="6539630"/>
            <a:ext cx="257679" cy="153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r">
              <a:spcBef>
                <a:spcPct val="0"/>
              </a:spcBef>
              <a:defRPr sz="1000" b="1">
                <a:solidFill>
                  <a:schemeClr val="accent1"/>
                </a:solidFill>
                <a:latin typeface="Arial" pitchFamily="34" charset="0"/>
              </a:defRPr>
            </a:lvl1pPr>
          </a:lstStyle>
          <a:p>
            <a:pPr fontAlgn="base">
              <a:spcAft>
                <a:spcPct val="0"/>
              </a:spcAft>
              <a:defRPr/>
            </a:pPr>
            <a:fld id="{B40F91AD-6DAC-48A6-A4D4-781228B50745}" type="slidenum">
              <a:rPr lang="en-GB" smtClean="0">
                <a:solidFill>
                  <a:srgbClr val="FF6600"/>
                </a:solidFill>
              </a:rPr>
              <a:pPr fontAlgn="base">
                <a:spcAft>
                  <a:spcPct val="0"/>
                </a:spcAft>
                <a:defRPr/>
              </a:pPr>
              <a:t>‹#›</a:t>
            </a:fld>
            <a:endParaRPr lang="en-GB" dirty="0">
              <a:solidFill>
                <a:srgbClr val="FF6600"/>
              </a:solidFill>
            </a:endParaRPr>
          </a:p>
        </p:txBody>
      </p:sp>
      <p:sp>
        <p:nvSpPr>
          <p:cNvPr id="1031" name="Rectangle 2"/>
          <p:cNvSpPr>
            <a:spLocks noGrp="1" noChangeArrowheads="1"/>
          </p:cNvSpPr>
          <p:nvPr>
            <p:ph type="title"/>
          </p:nvPr>
        </p:nvSpPr>
        <p:spPr bwMode="auto">
          <a:xfrm>
            <a:off x="392011" y="280989"/>
            <a:ext cx="11433373" cy="344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lvl="0"/>
            <a:r>
              <a:rPr lang="en-GB" altLang="en-US" dirty="0"/>
              <a:t>Click to edit Master title style</a:t>
            </a:r>
          </a:p>
        </p:txBody>
      </p:sp>
      <p:sp>
        <p:nvSpPr>
          <p:cNvPr id="10" name="Rectangle 9"/>
          <p:cNvSpPr/>
          <p:nvPr userDrawn="1"/>
        </p:nvSpPr>
        <p:spPr bwMode="auto">
          <a:xfrm>
            <a:off x="0" y="874714"/>
            <a:ext cx="12192000" cy="139229"/>
          </a:xfrm>
          <a:prstGeom prst="rect">
            <a:avLst/>
          </a:prstGeom>
          <a:gradFill>
            <a:gsLst>
              <a:gs pos="0">
                <a:schemeClr val="bg1">
                  <a:lumMod val="95000"/>
                </a:schemeClr>
              </a:gs>
              <a:gs pos="100000">
                <a:schemeClr val="bg1"/>
              </a:gs>
            </a:gsLst>
            <a:lin ang="5400000" scaled="0"/>
          </a:gra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Autofit/>
          </a:bodyPr>
          <a:lstStyle/>
          <a:p>
            <a:pPr algn="ctr" fontAlgn="base">
              <a:spcBef>
                <a:spcPct val="50000"/>
              </a:spcBef>
              <a:spcAft>
                <a:spcPct val="0"/>
              </a:spcAft>
            </a:pPr>
            <a:endParaRPr lang="en-US" b="1" dirty="0">
              <a:solidFill>
                <a:srgbClr val="000000"/>
              </a:solidFill>
            </a:endParaRPr>
          </a:p>
        </p:txBody>
      </p:sp>
      <p:pic>
        <p:nvPicPr>
          <p:cNvPr id="11" name="Picture 2" descr="https://upload.wikimedia.org/wikipedia/en/d/dc/Cognizant_LOGO.png"/>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970364" y="6307559"/>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userDrawn="1"/>
        </p:nvCxnSpPr>
        <p:spPr>
          <a:xfrm>
            <a:off x="10307983" y="6371321"/>
            <a:ext cx="0" cy="294605"/>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userDrawn="1"/>
        </p:nvSpPr>
        <p:spPr>
          <a:xfrm>
            <a:off x="845575" y="6524504"/>
            <a:ext cx="10489175" cy="226591"/>
          </a:xfrm>
          <a:prstGeom prst="rect">
            <a:avLst/>
          </a:prstGeom>
          <a:noFill/>
        </p:spPr>
        <p:txBody>
          <a:bodyPr wrap="square" lIns="36000" tIns="36000" rIns="36000" bIns="36000" rtlCol="0">
            <a:spAutoFit/>
          </a:bodyPr>
          <a:lstStyle/>
          <a:p>
            <a:pPr algn="ctr"/>
            <a:r>
              <a:rPr lang="en-US" sz="1000" dirty="0"/>
              <a:t>© Confidential and Proprietary 2017</a:t>
            </a:r>
          </a:p>
        </p:txBody>
      </p:sp>
    </p:spTree>
    <p:extLst>
      <p:ext uri="{BB962C8B-B14F-4D97-AF65-F5344CB8AC3E}">
        <p14:creationId xmlns:p14="http://schemas.microsoft.com/office/powerpoint/2010/main" val="3820644344"/>
      </p:ext>
    </p:extLst>
  </p:cSld>
  <p:clrMap bg1="lt1" tx1="dk1" bg2="lt2" tx2="dk2" accent1="accent1" accent2="accent2" accent3="accent3" accent4="accent4" accent5="accent5" accent6="accent6" hlink="hlink" folHlink="folHlink"/>
  <p:sldLayoutIdLst>
    <p:sldLayoutId id="2147483746"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820" r:id="rId11"/>
    <p:sldLayoutId id="2147483821" r:id="rId12"/>
  </p:sldLayoutIdLst>
  <p:hf hdr="0" ftr="0" dt="0"/>
  <p:txStyles>
    <p:titleStyle>
      <a:lvl1pPr algn="l" rtl="0" eaLnBrk="0" fontAlgn="base" hangingPunct="0">
        <a:lnSpc>
          <a:spcPct val="80000"/>
        </a:lnSpc>
        <a:spcBef>
          <a:spcPct val="0"/>
        </a:spcBef>
        <a:spcAft>
          <a:spcPct val="0"/>
        </a:spcAft>
        <a:defRPr sz="2800">
          <a:solidFill>
            <a:srgbClr val="FF6600"/>
          </a:solidFill>
          <a:latin typeface="+mj-lt"/>
          <a:ea typeface="+mj-ea"/>
          <a:cs typeface="+mj-cs"/>
        </a:defRPr>
      </a:lvl1pPr>
      <a:lvl2pPr algn="l" rtl="0" eaLnBrk="0" fontAlgn="base" hangingPunct="0">
        <a:lnSpc>
          <a:spcPct val="80000"/>
        </a:lnSpc>
        <a:spcBef>
          <a:spcPct val="0"/>
        </a:spcBef>
        <a:spcAft>
          <a:spcPct val="0"/>
        </a:spcAft>
        <a:defRPr sz="2800">
          <a:solidFill>
            <a:schemeClr val="accent2"/>
          </a:solidFill>
          <a:latin typeface="Arial" pitchFamily="34" charset="0"/>
        </a:defRPr>
      </a:lvl2pPr>
      <a:lvl3pPr algn="l" rtl="0" eaLnBrk="0" fontAlgn="base" hangingPunct="0">
        <a:lnSpc>
          <a:spcPct val="80000"/>
        </a:lnSpc>
        <a:spcBef>
          <a:spcPct val="0"/>
        </a:spcBef>
        <a:spcAft>
          <a:spcPct val="0"/>
        </a:spcAft>
        <a:defRPr sz="2800">
          <a:solidFill>
            <a:schemeClr val="accent2"/>
          </a:solidFill>
          <a:latin typeface="Arial" pitchFamily="34" charset="0"/>
        </a:defRPr>
      </a:lvl3pPr>
      <a:lvl4pPr algn="l" rtl="0" eaLnBrk="0" fontAlgn="base" hangingPunct="0">
        <a:lnSpc>
          <a:spcPct val="80000"/>
        </a:lnSpc>
        <a:spcBef>
          <a:spcPct val="0"/>
        </a:spcBef>
        <a:spcAft>
          <a:spcPct val="0"/>
        </a:spcAft>
        <a:defRPr sz="2800">
          <a:solidFill>
            <a:schemeClr val="accent2"/>
          </a:solidFill>
          <a:latin typeface="Arial" pitchFamily="34" charset="0"/>
        </a:defRPr>
      </a:lvl4pPr>
      <a:lvl5pPr algn="l" rtl="0" eaLnBrk="0" fontAlgn="base" hangingPunct="0">
        <a:lnSpc>
          <a:spcPct val="80000"/>
        </a:lnSpc>
        <a:spcBef>
          <a:spcPct val="0"/>
        </a:spcBef>
        <a:spcAft>
          <a:spcPct val="0"/>
        </a:spcAft>
        <a:defRPr sz="2800">
          <a:solidFill>
            <a:schemeClr val="accent2"/>
          </a:solidFill>
          <a:latin typeface="Arial" pitchFamily="34" charset="0"/>
        </a:defRPr>
      </a:lvl5pPr>
      <a:lvl6pPr marL="457200" algn="l" rtl="0" fontAlgn="base">
        <a:lnSpc>
          <a:spcPct val="80000"/>
        </a:lnSpc>
        <a:spcBef>
          <a:spcPct val="0"/>
        </a:spcBef>
        <a:spcAft>
          <a:spcPct val="0"/>
        </a:spcAft>
        <a:defRPr sz="2800">
          <a:solidFill>
            <a:schemeClr val="accent2"/>
          </a:solidFill>
          <a:latin typeface="Arial" pitchFamily="34" charset="0"/>
        </a:defRPr>
      </a:lvl6pPr>
      <a:lvl7pPr marL="914400" algn="l" rtl="0" fontAlgn="base">
        <a:lnSpc>
          <a:spcPct val="80000"/>
        </a:lnSpc>
        <a:spcBef>
          <a:spcPct val="0"/>
        </a:spcBef>
        <a:spcAft>
          <a:spcPct val="0"/>
        </a:spcAft>
        <a:defRPr sz="2800">
          <a:solidFill>
            <a:schemeClr val="accent2"/>
          </a:solidFill>
          <a:latin typeface="Arial" pitchFamily="34" charset="0"/>
        </a:defRPr>
      </a:lvl7pPr>
      <a:lvl8pPr marL="1371600" algn="l" rtl="0" fontAlgn="base">
        <a:lnSpc>
          <a:spcPct val="80000"/>
        </a:lnSpc>
        <a:spcBef>
          <a:spcPct val="0"/>
        </a:spcBef>
        <a:spcAft>
          <a:spcPct val="0"/>
        </a:spcAft>
        <a:defRPr sz="2800">
          <a:solidFill>
            <a:schemeClr val="accent2"/>
          </a:solidFill>
          <a:latin typeface="Arial" pitchFamily="34" charset="0"/>
        </a:defRPr>
      </a:lvl8pPr>
      <a:lvl9pPr marL="1828800" algn="l" rtl="0" fontAlgn="base">
        <a:lnSpc>
          <a:spcPct val="80000"/>
        </a:lnSpc>
        <a:spcBef>
          <a:spcPct val="0"/>
        </a:spcBef>
        <a:spcAft>
          <a:spcPct val="0"/>
        </a:spcAft>
        <a:defRPr sz="2800">
          <a:solidFill>
            <a:schemeClr val="accent2"/>
          </a:solidFill>
          <a:latin typeface="Arial" pitchFamily="34" charset="0"/>
        </a:defRPr>
      </a:lvl9pPr>
    </p:titleStyle>
    <p:bodyStyle>
      <a:lvl1pPr marL="266700" indent="-266700" algn="l" rtl="0" eaLnBrk="0" fontAlgn="base" hangingPunct="0">
        <a:lnSpc>
          <a:spcPct val="90000"/>
        </a:lnSpc>
        <a:spcBef>
          <a:spcPct val="20000"/>
        </a:spcBef>
        <a:spcAft>
          <a:spcPct val="20000"/>
        </a:spcAft>
        <a:buClr>
          <a:srgbClr val="FF6600"/>
        </a:buClr>
        <a:buChar char="•"/>
        <a:defRPr sz="2000">
          <a:solidFill>
            <a:srgbClr val="000000"/>
          </a:solidFill>
          <a:latin typeface="+mn-lt"/>
          <a:ea typeface="+mn-ea"/>
          <a:cs typeface="+mn-cs"/>
        </a:defRPr>
      </a:lvl1pPr>
      <a:lvl2pPr marL="450850" indent="-177800" algn="l" rtl="0" eaLnBrk="0" fontAlgn="base" hangingPunct="0">
        <a:lnSpc>
          <a:spcPct val="90000"/>
        </a:lnSpc>
        <a:spcBef>
          <a:spcPct val="20000"/>
        </a:spcBef>
        <a:spcAft>
          <a:spcPct val="20000"/>
        </a:spcAft>
        <a:buClr>
          <a:srgbClr val="FF6600"/>
        </a:buClr>
        <a:buChar char="•"/>
        <a:defRPr>
          <a:solidFill>
            <a:srgbClr val="000000"/>
          </a:solidFill>
          <a:latin typeface="+mn-lt"/>
        </a:defRPr>
      </a:lvl2pPr>
      <a:lvl3pPr marL="628650" indent="-177800" algn="l" rtl="0" eaLnBrk="0" fontAlgn="base" hangingPunct="0">
        <a:lnSpc>
          <a:spcPct val="90000"/>
        </a:lnSpc>
        <a:spcBef>
          <a:spcPct val="20000"/>
        </a:spcBef>
        <a:spcAft>
          <a:spcPct val="20000"/>
        </a:spcAft>
        <a:buClr>
          <a:srgbClr val="FF6600"/>
        </a:buClr>
        <a:buChar char="•"/>
        <a:defRPr sz="1600">
          <a:solidFill>
            <a:srgbClr val="000000"/>
          </a:solidFill>
          <a:latin typeface="+mn-lt"/>
        </a:defRPr>
      </a:lvl3pPr>
      <a:lvl4pPr marL="903288" indent="-274638" algn="l" rtl="0" eaLnBrk="0" fontAlgn="base" hangingPunct="0">
        <a:lnSpc>
          <a:spcPct val="90000"/>
        </a:lnSpc>
        <a:spcBef>
          <a:spcPct val="20000"/>
        </a:spcBef>
        <a:spcAft>
          <a:spcPct val="20000"/>
        </a:spcAft>
        <a:buClr>
          <a:srgbClr val="FF6600"/>
        </a:buClr>
        <a:buChar char="•"/>
        <a:defRPr sz="1400">
          <a:solidFill>
            <a:srgbClr val="000000"/>
          </a:solidFill>
          <a:latin typeface="+mn-lt"/>
        </a:defRPr>
      </a:lvl4pPr>
      <a:lvl5pPr marL="1081088" indent="-177800" algn="l" rtl="0" eaLnBrk="0" fontAlgn="base" hangingPunct="0">
        <a:lnSpc>
          <a:spcPct val="90000"/>
        </a:lnSpc>
        <a:spcBef>
          <a:spcPct val="20000"/>
        </a:spcBef>
        <a:spcAft>
          <a:spcPct val="20000"/>
        </a:spcAft>
        <a:buClr>
          <a:srgbClr val="FF6600"/>
        </a:buClr>
        <a:buChar char="•"/>
        <a:defRPr sz="1400">
          <a:solidFill>
            <a:srgbClr val="000000"/>
          </a:solidFill>
          <a:latin typeface="+mn-lt"/>
        </a:defRPr>
      </a:lvl5pPr>
      <a:lvl6pPr marL="2162175" indent="-180975" algn="l" rtl="0" fontAlgn="base">
        <a:lnSpc>
          <a:spcPct val="90000"/>
        </a:lnSpc>
        <a:spcBef>
          <a:spcPct val="20000"/>
        </a:spcBef>
        <a:spcAft>
          <a:spcPct val="20000"/>
        </a:spcAft>
        <a:buClr>
          <a:schemeClr val="hlink"/>
        </a:buClr>
        <a:buChar char="•"/>
        <a:defRPr sz="1600">
          <a:solidFill>
            <a:srgbClr val="000066"/>
          </a:solidFill>
          <a:latin typeface="+mn-lt"/>
        </a:defRPr>
      </a:lvl6pPr>
      <a:lvl7pPr marL="2619375" indent="-180975" algn="l" rtl="0" fontAlgn="base">
        <a:lnSpc>
          <a:spcPct val="90000"/>
        </a:lnSpc>
        <a:spcBef>
          <a:spcPct val="20000"/>
        </a:spcBef>
        <a:spcAft>
          <a:spcPct val="20000"/>
        </a:spcAft>
        <a:buClr>
          <a:schemeClr val="hlink"/>
        </a:buClr>
        <a:buChar char="•"/>
        <a:defRPr sz="1600">
          <a:solidFill>
            <a:srgbClr val="000066"/>
          </a:solidFill>
          <a:latin typeface="+mn-lt"/>
        </a:defRPr>
      </a:lvl7pPr>
      <a:lvl8pPr marL="3076575" indent="-180975" algn="l" rtl="0" fontAlgn="base">
        <a:lnSpc>
          <a:spcPct val="90000"/>
        </a:lnSpc>
        <a:spcBef>
          <a:spcPct val="20000"/>
        </a:spcBef>
        <a:spcAft>
          <a:spcPct val="20000"/>
        </a:spcAft>
        <a:buClr>
          <a:schemeClr val="hlink"/>
        </a:buClr>
        <a:buChar char="•"/>
        <a:defRPr sz="1600">
          <a:solidFill>
            <a:srgbClr val="000066"/>
          </a:solidFill>
          <a:latin typeface="+mn-lt"/>
        </a:defRPr>
      </a:lvl8pPr>
      <a:lvl9pPr marL="3533775" indent="-180975" algn="l" rtl="0" fontAlgn="base">
        <a:lnSpc>
          <a:spcPct val="90000"/>
        </a:lnSpc>
        <a:spcBef>
          <a:spcPct val="20000"/>
        </a:spcBef>
        <a:spcAft>
          <a:spcPct val="20000"/>
        </a:spcAft>
        <a:buClr>
          <a:schemeClr val="hlink"/>
        </a:buClr>
        <a:buChar char="•"/>
        <a:defRPr sz="1600">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51" userDrawn="1">
          <p15:clr>
            <a:srgbClr val="F26B43"/>
          </p15:clr>
        </p15:guide>
        <p15:guide id="2" pos="3840" userDrawn="1">
          <p15:clr>
            <a:srgbClr val="F26B43"/>
          </p15:clr>
        </p15:guide>
        <p15:guide id="3" pos="246" userDrawn="1">
          <p15:clr>
            <a:srgbClr val="F26B43"/>
          </p15:clr>
        </p15:guide>
        <p15:guide id="4" pos="7449" userDrawn="1">
          <p15:clr>
            <a:srgbClr val="F26B43"/>
          </p15:clr>
        </p15:guide>
        <p15:guide id="5" orient="horz" pos="741" userDrawn="1">
          <p15:clr>
            <a:srgbClr val="F26B43"/>
          </p15:clr>
        </p15:guide>
        <p15:guide id="6" orient="horz" pos="37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9921253"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solidFill>
                  <a:prstClr val="white"/>
                </a:solidFill>
              </a:endParaRPr>
            </a:p>
          </p:txBody>
        </p:sp>
      </p:grpSp>
      <p:sp>
        <p:nvSpPr>
          <p:cNvPr id="2" name="Title Placeholder 1"/>
          <p:cNvSpPr>
            <a:spLocks noGrp="1"/>
          </p:cNvSpPr>
          <p:nvPr>
            <p:ph type="title"/>
          </p:nvPr>
        </p:nvSpPr>
        <p:spPr bwMode="auto">
          <a:xfrm>
            <a:off x="331305" y="15693"/>
            <a:ext cx="11575378" cy="854075"/>
          </a:xfrm>
          <a:prstGeom prst="rect">
            <a:avLst/>
          </a:prstGeom>
        </p:spPr>
        <p:txBody>
          <a:bodyPr vert="horz" lIns="0" tIns="0" rIns="0" bIns="0" rtlCol="0" anchor="ctr">
            <a:noAutofit/>
          </a:bodyPr>
          <a:lstStyle/>
          <a:p>
            <a:r>
              <a:rPr lang="en-US" noProof="0" dirty="0"/>
              <a:t>Click to edit Master title style</a:t>
            </a:r>
            <a:endParaRPr lang="en-GB" noProof="0" dirty="0"/>
          </a:p>
        </p:txBody>
      </p:sp>
      <p:sp>
        <p:nvSpPr>
          <p:cNvPr id="3" name="Text Placeholder 2"/>
          <p:cNvSpPr>
            <a:spLocks noGrp="1"/>
          </p:cNvSpPr>
          <p:nvPr>
            <p:ph type="body" idx="1"/>
          </p:nvPr>
        </p:nvSpPr>
        <p:spPr bwMode="auto">
          <a:xfrm>
            <a:off x="331305" y="1278000"/>
            <a:ext cx="11575378" cy="4922799"/>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smtClean="0">
                <a:solidFill>
                  <a:srgbClr val="333333"/>
                </a:solidFill>
              </a:rPr>
              <a:pPr/>
              <a:t>‹#›</a:t>
            </a:fld>
            <a:endParaRPr lang="en-GB" dirty="0">
              <a:solidFill>
                <a:srgbClr val="333333"/>
              </a:solidFill>
            </a:endParaRPr>
          </a:p>
        </p:txBody>
      </p:sp>
      <p:pic>
        <p:nvPicPr>
          <p:cNvPr id="38" name="Picture 37"/>
          <p:cNvPicPr>
            <a:picLocks noChangeAspect="1"/>
          </p:cNvPicPr>
          <p:nvPr userDrawn="1"/>
        </p:nvPicPr>
        <p:blipFill>
          <a:blip r:embed="rId13"/>
          <a:stretch>
            <a:fillRect/>
          </a:stretch>
        </p:blipFill>
        <p:spPr>
          <a:xfrm>
            <a:off x="10723433" y="6358069"/>
            <a:ext cx="1183250" cy="294605"/>
          </a:xfrm>
          <a:prstGeom prst="rect">
            <a:avLst/>
          </a:prstGeom>
        </p:spPr>
      </p:pic>
      <p:pic>
        <p:nvPicPr>
          <p:cNvPr id="1026" name="Picture 2" descr="https://upload.wikimedia.org/wikipedia/en/d/dc/Cognizant_LOGO.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9264120" y="6307559"/>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userDrawn="1"/>
        </p:nvCxnSpPr>
        <p:spPr>
          <a:xfrm>
            <a:off x="10601739" y="6371321"/>
            <a:ext cx="0" cy="294605"/>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845575" y="6537756"/>
            <a:ext cx="10489175" cy="241980"/>
          </a:xfrm>
          <a:prstGeom prst="rect">
            <a:avLst/>
          </a:prstGeom>
          <a:noFill/>
        </p:spPr>
        <p:txBody>
          <a:bodyPr wrap="square" lIns="36000" tIns="36000" rIns="36000" bIns="36000" rtlCol="0">
            <a:spAutoFit/>
          </a:bodyPr>
          <a:lstStyle/>
          <a:p>
            <a:pPr algn="ctr"/>
            <a:r>
              <a:rPr lang="en-US" sz="1100" dirty="0">
                <a:solidFill>
                  <a:srgbClr val="333333"/>
                </a:solidFill>
              </a:rPr>
              <a:t>© Confidential and Proprietary 2016</a:t>
            </a:r>
          </a:p>
        </p:txBody>
      </p:sp>
      <p:sp>
        <p:nvSpPr>
          <p:cNvPr id="13" name="Rectangle 12"/>
          <p:cNvSpPr/>
          <p:nvPr userDrawn="1"/>
        </p:nvSpPr>
        <p:spPr bwMode="auto">
          <a:xfrm>
            <a:off x="0" y="874714"/>
            <a:ext cx="12192000" cy="139229"/>
          </a:xfrm>
          <a:prstGeom prst="rect">
            <a:avLst/>
          </a:prstGeom>
          <a:gradFill>
            <a:gsLst>
              <a:gs pos="0">
                <a:schemeClr val="bg1">
                  <a:lumMod val="95000"/>
                </a:schemeClr>
              </a:gs>
              <a:gs pos="100000">
                <a:schemeClr val="bg1"/>
              </a:gs>
            </a:gsLst>
            <a:lin ang="5400000" scaled="0"/>
          </a:gra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Autofit/>
          </a:bodyPr>
          <a:lstStyle/>
          <a:p>
            <a:pPr algn="ctr" fontAlgn="base">
              <a:spcBef>
                <a:spcPct val="50000"/>
              </a:spcBef>
              <a:spcAft>
                <a:spcPct val="0"/>
              </a:spcAft>
            </a:pPr>
            <a:endParaRPr lang="en-US" b="1" dirty="0">
              <a:solidFill>
                <a:srgbClr val="000000"/>
              </a:solidFill>
            </a:endParaRPr>
          </a:p>
        </p:txBody>
      </p:sp>
    </p:spTree>
    <p:extLst>
      <p:ext uri="{BB962C8B-B14F-4D97-AF65-F5344CB8AC3E}">
        <p14:creationId xmlns:p14="http://schemas.microsoft.com/office/powerpoint/2010/main" val="1702946925"/>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hf hdr="0" ftr="0" dt="0"/>
  <p:txStyles>
    <p:titleStyle>
      <a:lvl1pPr algn="l" defTabSz="914400" rtl="0" eaLnBrk="1" latinLnBrk="0" hangingPunct="1">
        <a:lnSpc>
          <a:spcPts val="2800"/>
        </a:lnSpc>
        <a:spcBef>
          <a:spcPct val="0"/>
        </a:spcBef>
        <a:buNone/>
        <a:defRPr sz="16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2">
          <p15:clr>
            <a:srgbClr val="F26B43"/>
          </p15:clr>
        </p15:guide>
        <p15:guide id="2" orient="horz" pos="3906">
          <p15:clr>
            <a:srgbClr val="F26B43"/>
          </p15:clr>
        </p15:guide>
        <p15:guide id="3" orient="horz" pos="800">
          <p15:clr>
            <a:srgbClr val="F26B43"/>
          </p15:clr>
        </p15:guide>
        <p15:guide id="4" pos="7488">
          <p15:clr>
            <a:srgbClr val="F26B43"/>
          </p15:clr>
        </p15:guide>
        <p15:guide id="5" pos="216">
          <p15:clr>
            <a:srgbClr val="F26B43"/>
          </p15:clr>
        </p15:guide>
        <p15:guide id="6" pos="3864">
          <p15:clr>
            <a:srgbClr val="F26B43"/>
          </p15:clr>
        </p15:guide>
        <p15:guide id="7" orient="horz" pos="235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9921253"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solidFill>
                  <a:prstClr val="white"/>
                </a:solidFill>
              </a:endParaRPr>
            </a:p>
          </p:txBody>
        </p:sp>
      </p:grpSp>
      <p:sp>
        <p:nvSpPr>
          <p:cNvPr id="2" name="Title Placeholder 1"/>
          <p:cNvSpPr>
            <a:spLocks noGrp="1"/>
          </p:cNvSpPr>
          <p:nvPr>
            <p:ph type="title"/>
          </p:nvPr>
        </p:nvSpPr>
        <p:spPr bwMode="auto">
          <a:xfrm>
            <a:off x="331305" y="15693"/>
            <a:ext cx="11575378" cy="854075"/>
          </a:xfrm>
          <a:prstGeom prst="rect">
            <a:avLst/>
          </a:prstGeom>
        </p:spPr>
        <p:txBody>
          <a:bodyPr vert="horz" lIns="0" tIns="0" rIns="0" bIns="0" rtlCol="0" anchor="ctr">
            <a:noAutofit/>
          </a:bodyPr>
          <a:lstStyle/>
          <a:p>
            <a:r>
              <a:rPr lang="en-US" noProof="0" dirty="0"/>
              <a:t>Click to edit Master title style</a:t>
            </a:r>
            <a:endParaRPr lang="en-GB" noProof="0" dirty="0"/>
          </a:p>
        </p:txBody>
      </p:sp>
      <p:sp>
        <p:nvSpPr>
          <p:cNvPr id="3" name="Text Placeholder 2"/>
          <p:cNvSpPr>
            <a:spLocks noGrp="1"/>
          </p:cNvSpPr>
          <p:nvPr>
            <p:ph type="body" idx="1"/>
          </p:nvPr>
        </p:nvSpPr>
        <p:spPr bwMode="auto">
          <a:xfrm>
            <a:off x="331305" y="1278000"/>
            <a:ext cx="11575378" cy="4922799"/>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smtClean="0">
                <a:solidFill>
                  <a:srgbClr val="333333"/>
                </a:solidFill>
              </a:rPr>
              <a:pPr/>
              <a:t>‹#›</a:t>
            </a:fld>
            <a:endParaRPr lang="en-GB" dirty="0">
              <a:solidFill>
                <a:srgbClr val="333333"/>
              </a:solidFill>
            </a:endParaRPr>
          </a:p>
        </p:txBody>
      </p:sp>
      <p:pic>
        <p:nvPicPr>
          <p:cNvPr id="38" name="Picture 37"/>
          <p:cNvPicPr>
            <a:picLocks noChangeAspect="1"/>
          </p:cNvPicPr>
          <p:nvPr userDrawn="1"/>
        </p:nvPicPr>
        <p:blipFill>
          <a:blip r:embed="rId15"/>
          <a:stretch>
            <a:fillRect/>
          </a:stretch>
        </p:blipFill>
        <p:spPr>
          <a:xfrm>
            <a:off x="10723433" y="6358069"/>
            <a:ext cx="1183250" cy="294605"/>
          </a:xfrm>
          <a:prstGeom prst="rect">
            <a:avLst/>
          </a:prstGeom>
        </p:spPr>
      </p:pic>
      <p:pic>
        <p:nvPicPr>
          <p:cNvPr id="1026" name="Picture 2" descr="https://upload.wikimedia.org/wikipedia/en/d/dc/Cognizant_LOGO.pn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9264120" y="6307559"/>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userDrawn="1"/>
        </p:nvCxnSpPr>
        <p:spPr>
          <a:xfrm>
            <a:off x="10601739" y="6371321"/>
            <a:ext cx="0" cy="294605"/>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845575" y="6537756"/>
            <a:ext cx="10489175" cy="241980"/>
          </a:xfrm>
          <a:prstGeom prst="rect">
            <a:avLst/>
          </a:prstGeom>
          <a:noFill/>
        </p:spPr>
        <p:txBody>
          <a:bodyPr wrap="square" lIns="36000" tIns="36000" rIns="36000" bIns="36000" rtlCol="0">
            <a:spAutoFit/>
          </a:bodyPr>
          <a:lstStyle/>
          <a:p>
            <a:pPr algn="ctr"/>
            <a:r>
              <a:rPr lang="en-US" sz="1100" dirty="0">
                <a:solidFill>
                  <a:srgbClr val="333333"/>
                </a:solidFill>
              </a:rPr>
              <a:t>© Confidential and Proprietary 2016</a:t>
            </a:r>
          </a:p>
        </p:txBody>
      </p:sp>
      <p:sp>
        <p:nvSpPr>
          <p:cNvPr id="13" name="Rectangle 12"/>
          <p:cNvSpPr/>
          <p:nvPr userDrawn="1"/>
        </p:nvSpPr>
        <p:spPr bwMode="auto">
          <a:xfrm>
            <a:off x="0" y="874714"/>
            <a:ext cx="12192000" cy="139229"/>
          </a:xfrm>
          <a:prstGeom prst="rect">
            <a:avLst/>
          </a:prstGeom>
          <a:gradFill>
            <a:gsLst>
              <a:gs pos="0">
                <a:schemeClr val="bg1">
                  <a:lumMod val="95000"/>
                </a:schemeClr>
              </a:gs>
              <a:gs pos="100000">
                <a:schemeClr val="bg1"/>
              </a:gs>
            </a:gsLst>
            <a:lin ang="5400000" scaled="0"/>
          </a:gra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Autofit/>
          </a:bodyPr>
          <a:lstStyle/>
          <a:p>
            <a:pPr algn="ctr" fontAlgn="base">
              <a:spcBef>
                <a:spcPct val="50000"/>
              </a:spcBef>
              <a:spcAft>
                <a:spcPct val="0"/>
              </a:spcAft>
            </a:pPr>
            <a:endParaRPr lang="en-US" b="1" dirty="0">
              <a:solidFill>
                <a:srgbClr val="000000"/>
              </a:solidFill>
            </a:endParaRPr>
          </a:p>
        </p:txBody>
      </p:sp>
    </p:spTree>
    <p:extLst>
      <p:ext uri="{BB962C8B-B14F-4D97-AF65-F5344CB8AC3E}">
        <p14:creationId xmlns:p14="http://schemas.microsoft.com/office/powerpoint/2010/main" val="668796047"/>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hf hdr="0" ftr="0" dt="0"/>
  <p:txStyles>
    <p:titleStyle>
      <a:lvl1pPr algn="l" defTabSz="914400" rtl="0" eaLnBrk="1" latinLnBrk="0" hangingPunct="1">
        <a:lnSpc>
          <a:spcPct val="100000"/>
        </a:lnSpc>
        <a:spcBef>
          <a:spcPct val="0"/>
        </a:spcBef>
        <a:buNone/>
        <a:defRPr sz="16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2">
          <p15:clr>
            <a:srgbClr val="F26B43"/>
          </p15:clr>
        </p15:guide>
        <p15:guide id="2" orient="horz" pos="3906">
          <p15:clr>
            <a:srgbClr val="F26B43"/>
          </p15:clr>
        </p15:guide>
        <p15:guide id="3" orient="horz" pos="800">
          <p15:clr>
            <a:srgbClr val="F26B43"/>
          </p15:clr>
        </p15:guide>
        <p15:guide id="4" pos="7488">
          <p15:clr>
            <a:srgbClr val="F26B43"/>
          </p15:clr>
        </p15:guide>
        <p15:guide id="5" pos="216">
          <p15:clr>
            <a:srgbClr val="F26B43"/>
          </p15:clr>
        </p15:guide>
        <p15:guide id="6" pos="3864">
          <p15:clr>
            <a:srgbClr val="F26B43"/>
          </p15:clr>
        </p15:guide>
        <p15:guide id="7" orient="horz" pos="235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9921253"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solidFill>
                  <a:prstClr val="white"/>
                </a:solidFill>
              </a:endParaRPr>
            </a:p>
          </p:txBody>
        </p:sp>
      </p:grpSp>
      <p:sp>
        <p:nvSpPr>
          <p:cNvPr id="2" name="Title Placeholder 1"/>
          <p:cNvSpPr>
            <a:spLocks noGrp="1"/>
          </p:cNvSpPr>
          <p:nvPr>
            <p:ph type="title"/>
          </p:nvPr>
        </p:nvSpPr>
        <p:spPr bwMode="auto">
          <a:xfrm>
            <a:off x="331305" y="15693"/>
            <a:ext cx="11575378" cy="854075"/>
          </a:xfrm>
          <a:prstGeom prst="rect">
            <a:avLst/>
          </a:prstGeom>
        </p:spPr>
        <p:txBody>
          <a:bodyPr vert="horz" lIns="0" tIns="0" rIns="0" bIns="0" rtlCol="0" anchor="ctr">
            <a:noAutofit/>
          </a:bodyPr>
          <a:lstStyle/>
          <a:p>
            <a:r>
              <a:rPr lang="en-US" noProof="0" dirty="0"/>
              <a:t>Click to edit Master title style</a:t>
            </a:r>
            <a:endParaRPr lang="en-GB" noProof="0" dirty="0"/>
          </a:p>
        </p:txBody>
      </p:sp>
      <p:sp>
        <p:nvSpPr>
          <p:cNvPr id="3" name="Text Placeholder 2"/>
          <p:cNvSpPr>
            <a:spLocks noGrp="1"/>
          </p:cNvSpPr>
          <p:nvPr>
            <p:ph type="body" idx="1"/>
          </p:nvPr>
        </p:nvSpPr>
        <p:spPr bwMode="auto">
          <a:xfrm>
            <a:off x="331305" y="1278000"/>
            <a:ext cx="11575378" cy="4922799"/>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smtClean="0">
                <a:solidFill>
                  <a:srgbClr val="333333"/>
                </a:solidFill>
              </a:rPr>
              <a:pPr/>
              <a:t>‹#›</a:t>
            </a:fld>
            <a:endParaRPr lang="en-GB" dirty="0">
              <a:solidFill>
                <a:srgbClr val="333333"/>
              </a:solidFill>
            </a:endParaRPr>
          </a:p>
        </p:txBody>
      </p:sp>
      <p:pic>
        <p:nvPicPr>
          <p:cNvPr id="38" name="Picture 37"/>
          <p:cNvPicPr>
            <a:picLocks noChangeAspect="1"/>
          </p:cNvPicPr>
          <p:nvPr userDrawn="1"/>
        </p:nvPicPr>
        <p:blipFill>
          <a:blip r:embed="rId17"/>
          <a:stretch>
            <a:fillRect/>
          </a:stretch>
        </p:blipFill>
        <p:spPr>
          <a:xfrm>
            <a:off x="10723433" y="6358069"/>
            <a:ext cx="1183250" cy="294605"/>
          </a:xfrm>
          <a:prstGeom prst="rect">
            <a:avLst/>
          </a:prstGeom>
        </p:spPr>
      </p:pic>
      <p:pic>
        <p:nvPicPr>
          <p:cNvPr id="1026" name="Picture 2" descr="https://upload.wikimedia.org/wikipedia/en/d/dc/Cognizant_LOGO.png"/>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9264120" y="6307559"/>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userDrawn="1"/>
        </p:nvCxnSpPr>
        <p:spPr>
          <a:xfrm>
            <a:off x="10601739" y="6371321"/>
            <a:ext cx="0" cy="294605"/>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845575" y="6537756"/>
            <a:ext cx="10489175" cy="241980"/>
          </a:xfrm>
          <a:prstGeom prst="rect">
            <a:avLst/>
          </a:prstGeom>
          <a:noFill/>
        </p:spPr>
        <p:txBody>
          <a:bodyPr wrap="square" lIns="36000" tIns="36000" rIns="36000" bIns="36000" rtlCol="0">
            <a:spAutoFit/>
          </a:bodyPr>
          <a:lstStyle/>
          <a:p>
            <a:pPr algn="ctr"/>
            <a:r>
              <a:rPr lang="en-US" sz="1100" dirty="0">
                <a:solidFill>
                  <a:srgbClr val="333333"/>
                </a:solidFill>
              </a:rPr>
              <a:t>© Confidential and Proprietary 2017</a:t>
            </a:r>
          </a:p>
        </p:txBody>
      </p:sp>
      <p:sp>
        <p:nvSpPr>
          <p:cNvPr id="13" name="Rectangle 12"/>
          <p:cNvSpPr/>
          <p:nvPr userDrawn="1"/>
        </p:nvSpPr>
        <p:spPr bwMode="auto">
          <a:xfrm>
            <a:off x="0" y="874714"/>
            <a:ext cx="12192000" cy="139229"/>
          </a:xfrm>
          <a:prstGeom prst="rect">
            <a:avLst/>
          </a:prstGeom>
          <a:gradFill>
            <a:gsLst>
              <a:gs pos="0">
                <a:schemeClr val="bg1">
                  <a:lumMod val="95000"/>
                </a:schemeClr>
              </a:gs>
              <a:gs pos="100000">
                <a:schemeClr val="bg1"/>
              </a:gs>
            </a:gsLst>
            <a:lin ang="5400000" scaled="0"/>
          </a:gra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Autofit/>
          </a:bodyPr>
          <a:lstStyle/>
          <a:p>
            <a:pPr algn="ctr" fontAlgn="base">
              <a:spcBef>
                <a:spcPct val="50000"/>
              </a:spcBef>
              <a:spcAft>
                <a:spcPct val="0"/>
              </a:spcAft>
            </a:pPr>
            <a:endParaRPr lang="en-US" b="1" dirty="0">
              <a:solidFill>
                <a:srgbClr val="000000"/>
              </a:solidFill>
            </a:endParaRPr>
          </a:p>
        </p:txBody>
      </p:sp>
    </p:spTree>
    <p:extLst>
      <p:ext uri="{BB962C8B-B14F-4D97-AF65-F5344CB8AC3E}">
        <p14:creationId xmlns:p14="http://schemas.microsoft.com/office/powerpoint/2010/main" val="2176130789"/>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Lst>
  <p:hf hdr="0" ftr="0" dt="0"/>
  <p:txStyles>
    <p:titleStyle>
      <a:lvl1pPr algn="l" defTabSz="914400" rtl="0" eaLnBrk="1" latinLnBrk="0" hangingPunct="1">
        <a:lnSpc>
          <a:spcPct val="100000"/>
        </a:lnSpc>
        <a:spcBef>
          <a:spcPct val="0"/>
        </a:spcBef>
        <a:buNone/>
        <a:defRPr sz="16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2">
          <p15:clr>
            <a:srgbClr val="F26B43"/>
          </p15:clr>
        </p15:guide>
        <p15:guide id="2" orient="horz" pos="3906">
          <p15:clr>
            <a:srgbClr val="F26B43"/>
          </p15:clr>
        </p15:guide>
        <p15:guide id="3" orient="horz" pos="800">
          <p15:clr>
            <a:srgbClr val="F26B43"/>
          </p15:clr>
        </p15:guide>
        <p15:guide id="4" pos="7488">
          <p15:clr>
            <a:srgbClr val="F26B43"/>
          </p15:clr>
        </p15:guide>
        <p15:guide id="5" pos="216">
          <p15:clr>
            <a:srgbClr val="F26B43"/>
          </p15:clr>
        </p15:guide>
        <p15:guide id="6" pos="3864">
          <p15:clr>
            <a:srgbClr val="F26B43"/>
          </p15:clr>
        </p15:guide>
        <p15:guide id="7" orient="horz" pos="235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9921253"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solidFill>
                  <a:srgbClr val="333333"/>
                </a:solidFill>
              </a:endParaRPr>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dirty="0">
                <a:solidFill>
                  <a:prstClr val="white"/>
                </a:solidFill>
              </a:endParaRPr>
            </a:p>
          </p:txBody>
        </p:sp>
      </p:grpSp>
      <p:sp>
        <p:nvSpPr>
          <p:cNvPr id="2" name="Title Placeholder 1"/>
          <p:cNvSpPr>
            <a:spLocks noGrp="1"/>
          </p:cNvSpPr>
          <p:nvPr>
            <p:ph type="title"/>
          </p:nvPr>
        </p:nvSpPr>
        <p:spPr bwMode="auto">
          <a:xfrm>
            <a:off x="331305" y="15693"/>
            <a:ext cx="11575378" cy="854075"/>
          </a:xfrm>
          <a:prstGeom prst="rect">
            <a:avLst/>
          </a:prstGeom>
        </p:spPr>
        <p:txBody>
          <a:bodyPr vert="horz" lIns="0" tIns="0" rIns="0" bIns="0" rtlCol="0" anchor="ctr">
            <a:noAutofit/>
          </a:bodyPr>
          <a:lstStyle/>
          <a:p>
            <a:r>
              <a:rPr lang="en-US" noProof="0" dirty="0"/>
              <a:t>Click to edit Master title style</a:t>
            </a:r>
            <a:endParaRPr lang="en-GB" noProof="0" dirty="0"/>
          </a:p>
        </p:txBody>
      </p:sp>
      <p:sp>
        <p:nvSpPr>
          <p:cNvPr id="3" name="Text Placeholder 2"/>
          <p:cNvSpPr>
            <a:spLocks noGrp="1"/>
          </p:cNvSpPr>
          <p:nvPr>
            <p:ph type="body" idx="1"/>
          </p:nvPr>
        </p:nvSpPr>
        <p:spPr bwMode="auto">
          <a:xfrm>
            <a:off x="331305" y="1278000"/>
            <a:ext cx="11575378" cy="4922799"/>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smtClean="0">
                <a:solidFill>
                  <a:srgbClr val="333333"/>
                </a:solidFill>
              </a:rPr>
              <a:pPr/>
              <a:t>‹#›</a:t>
            </a:fld>
            <a:endParaRPr lang="en-GB" dirty="0">
              <a:solidFill>
                <a:srgbClr val="333333"/>
              </a:solidFill>
            </a:endParaRPr>
          </a:p>
        </p:txBody>
      </p:sp>
      <p:pic>
        <p:nvPicPr>
          <p:cNvPr id="38" name="Picture 37"/>
          <p:cNvPicPr>
            <a:picLocks noChangeAspect="1"/>
          </p:cNvPicPr>
          <p:nvPr userDrawn="1"/>
        </p:nvPicPr>
        <p:blipFill>
          <a:blip r:embed="rId13"/>
          <a:stretch>
            <a:fillRect/>
          </a:stretch>
        </p:blipFill>
        <p:spPr>
          <a:xfrm>
            <a:off x="10723433" y="6358069"/>
            <a:ext cx="1183250" cy="294605"/>
          </a:xfrm>
          <a:prstGeom prst="rect">
            <a:avLst/>
          </a:prstGeom>
        </p:spPr>
      </p:pic>
      <p:pic>
        <p:nvPicPr>
          <p:cNvPr id="1026" name="Picture 2" descr="https://upload.wikimedia.org/wikipedia/en/d/dc/Cognizant_LOGO.pn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264120" y="6307559"/>
            <a:ext cx="1305113" cy="4781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userDrawn="1"/>
        </p:nvCxnSpPr>
        <p:spPr>
          <a:xfrm>
            <a:off x="10601739" y="6371321"/>
            <a:ext cx="0" cy="294605"/>
          </a:xfrm>
          <a:prstGeom prst="line">
            <a:avLst/>
          </a:prstGeom>
          <a:ln>
            <a:solidFill>
              <a:srgbClr val="A8A8A8"/>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userDrawn="1"/>
        </p:nvSpPr>
        <p:spPr>
          <a:xfrm>
            <a:off x="845575" y="6537756"/>
            <a:ext cx="10489175" cy="241980"/>
          </a:xfrm>
          <a:prstGeom prst="rect">
            <a:avLst/>
          </a:prstGeom>
          <a:noFill/>
        </p:spPr>
        <p:txBody>
          <a:bodyPr wrap="square" lIns="36000" tIns="36000" rIns="36000" bIns="36000" rtlCol="0">
            <a:spAutoFit/>
          </a:bodyPr>
          <a:lstStyle/>
          <a:p>
            <a:pPr algn="ctr"/>
            <a:r>
              <a:rPr lang="en-US" sz="1100" dirty="0">
                <a:solidFill>
                  <a:srgbClr val="333333"/>
                </a:solidFill>
              </a:rPr>
              <a:t>© Confidential and Proprietary 2016</a:t>
            </a:r>
          </a:p>
        </p:txBody>
      </p:sp>
      <p:sp>
        <p:nvSpPr>
          <p:cNvPr id="13" name="Rectangle 12"/>
          <p:cNvSpPr/>
          <p:nvPr userDrawn="1"/>
        </p:nvSpPr>
        <p:spPr bwMode="auto">
          <a:xfrm>
            <a:off x="0" y="874714"/>
            <a:ext cx="12192000" cy="139229"/>
          </a:xfrm>
          <a:prstGeom prst="rect">
            <a:avLst/>
          </a:prstGeom>
          <a:gradFill>
            <a:gsLst>
              <a:gs pos="0">
                <a:schemeClr val="bg1">
                  <a:lumMod val="95000"/>
                </a:schemeClr>
              </a:gs>
              <a:gs pos="100000">
                <a:schemeClr val="bg1"/>
              </a:gs>
            </a:gsLst>
            <a:lin ang="5400000" scaled="0"/>
          </a:gradFill>
          <a:ln w="9525" cap="flat" cmpd="sng" algn="ctr">
            <a:noFill/>
            <a:prstDash val="solid"/>
            <a:round/>
            <a:headEnd type="none" w="med" len="med"/>
            <a:tailEnd type="none" w="med" len="med"/>
          </a:ln>
          <a:effectLst/>
          <a:extLst/>
        </p:spPr>
        <p:txBody>
          <a:bodyPr vert="horz" wrap="square" lIns="0" tIns="0" rIns="0" bIns="0" numCol="1" rtlCol="0" anchor="ctr" anchorCtr="0" compatLnSpc="1">
            <a:prstTxWarp prst="textNoShape">
              <a:avLst/>
            </a:prstTxWarp>
            <a:noAutofit/>
          </a:bodyPr>
          <a:lstStyle/>
          <a:p>
            <a:pPr algn="ctr" fontAlgn="base">
              <a:spcBef>
                <a:spcPct val="50000"/>
              </a:spcBef>
              <a:spcAft>
                <a:spcPct val="0"/>
              </a:spcAft>
            </a:pPr>
            <a:endParaRPr lang="en-US" b="1" dirty="0">
              <a:solidFill>
                <a:srgbClr val="000000"/>
              </a:solidFill>
            </a:endParaRPr>
          </a:p>
        </p:txBody>
      </p:sp>
    </p:spTree>
    <p:extLst>
      <p:ext uri="{BB962C8B-B14F-4D97-AF65-F5344CB8AC3E}">
        <p14:creationId xmlns:p14="http://schemas.microsoft.com/office/powerpoint/2010/main" val="134541396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hdr="0" ftr="0" dt="0"/>
  <p:txStyles>
    <p:titleStyle>
      <a:lvl1pPr algn="l" defTabSz="914400" rtl="0" eaLnBrk="1" latinLnBrk="0" hangingPunct="1">
        <a:lnSpc>
          <a:spcPts val="2800"/>
        </a:lnSpc>
        <a:spcBef>
          <a:spcPct val="0"/>
        </a:spcBef>
        <a:buNone/>
        <a:defRPr sz="16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52">
          <p15:clr>
            <a:srgbClr val="F26B43"/>
          </p15:clr>
        </p15:guide>
        <p15:guide id="2" orient="horz" pos="3906">
          <p15:clr>
            <a:srgbClr val="F26B43"/>
          </p15:clr>
        </p15:guide>
        <p15:guide id="3" orient="horz" pos="800">
          <p15:clr>
            <a:srgbClr val="F26B43"/>
          </p15:clr>
        </p15:guide>
        <p15:guide id="4" pos="7488">
          <p15:clr>
            <a:srgbClr val="F26B43"/>
          </p15:clr>
        </p15:guide>
        <p15:guide id="5" pos="216">
          <p15:clr>
            <a:srgbClr val="F26B43"/>
          </p15:clr>
        </p15:guide>
        <p15:guide id="6" pos="3864">
          <p15:clr>
            <a:srgbClr val="F26B43"/>
          </p15:clr>
        </p15:guide>
        <p15:guide id="7" orient="horz" pos="235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9.jpe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jpeg"/><Relationship Id="rId9" Type="http://schemas.openxmlformats.org/officeDocument/2006/relationships/image" Target="../media/image92.png"/></Relationships>
</file>

<file path=ppt/slides/_rels/slide1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97.png"/><Relationship Id="rId5" Type="http://schemas.microsoft.com/office/2007/relationships/hdphoto" Target="../media/hdphoto2.wdp"/><Relationship Id="rId4" Type="http://schemas.openxmlformats.org/officeDocument/2006/relationships/image" Target="../media/image96.png"/><Relationship Id="rId9"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87.jpeg"/><Relationship Id="rId18" Type="http://schemas.openxmlformats.org/officeDocument/2006/relationships/image" Target="../media/image114.png"/><Relationship Id="rId3" Type="http://schemas.openxmlformats.org/officeDocument/2006/relationships/image" Target="../media/image101.jpeg"/><Relationship Id="rId21" Type="http://schemas.openxmlformats.org/officeDocument/2006/relationships/image" Target="../media/image117.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hyperlink" Target="http://www.bsdi.com/index.html" TargetMode="External"/><Relationship Id="rId2" Type="http://schemas.openxmlformats.org/officeDocument/2006/relationships/image" Target="../media/image100.jpeg"/><Relationship Id="rId16" Type="http://schemas.openxmlformats.org/officeDocument/2006/relationships/image" Target="../media/image113.png"/><Relationship Id="rId20" Type="http://schemas.openxmlformats.org/officeDocument/2006/relationships/image" Target="../media/image116.png"/><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image" Target="../media/image109.jpeg"/><Relationship Id="rId5" Type="http://schemas.openxmlformats.org/officeDocument/2006/relationships/image" Target="../media/image103.png"/><Relationship Id="rId15" Type="http://schemas.openxmlformats.org/officeDocument/2006/relationships/image" Target="../media/image112.png"/><Relationship Id="rId10" Type="http://schemas.openxmlformats.org/officeDocument/2006/relationships/image" Target="../media/image108.png"/><Relationship Id="rId19" Type="http://schemas.openxmlformats.org/officeDocument/2006/relationships/image" Target="../media/image115.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1.png"/><Relationship Id="rId22" Type="http://schemas.openxmlformats.org/officeDocument/2006/relationships/image" Target="../media/image118.png"/></Relationships>
</file>

<file path=ppt/slides/_rels/slide15.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cmooc.cognizant.com/course/index.php" TargetMode="External"/><Relationship Id="rId7" Type="http://schemas.openxmlformats.org/officeDocument/2006/relationships/hyperlink" Target="https://episteme.cognizant.com/"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s://episteme.cognizant.com/products/bluelink-2/" TargetMode="External"/><Relationship Id="rId5" Type="http://schemas.openxmlformats.org/officeDocument/2006/relationships/hyperlink" Target="https://episteme.cognizant.com/products/tebot/" TargetMode="External"/><Relationship Id="rId4" Type="http://schemas.openxmlformats.org/officeDocument/2006/relationships/hyperlink" Target="https://episteme.cognizant.com/asset/io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8" Type="http://schemas.openxmlformats.org/officeDocument/2006/relationships/hyperlink" Target="http://www.google.co.in/url?sa=i&amp;rct=j&amp;q=&amp;esrc=s&amp;frm=1&amp;source=images&amp;cd=&amp;cad=rja&amp;uact=8&amp;ved=0CAcQjRw&amp;url=http://www.psdgraphics.com/psd-icons/computer-network-icon-psd/&amp;ei=M7dlVeCvEc2zuQTp2oL4CA&amp;bvm=bv.93990622,d.c2E&amp;psig=AFQjCNGK0gOqDE5dS6PdVZR_jnp8W8p52Q&amp;ust=1432815777781565" TargetMode="External"/><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notesSlide" Target="../notesSlides/notesSlide3.xml"/><Relationship Id="rId21" Type="http://schemas.openxmlformats.org/officeDocument/2006/relationships/image" Target="../media/image32.png"/><Relationship Id="rId7" Type="http://schemas.microsoft.com/office/2007/relationships/hdphoto" Target="../media/hdphoto1.wdp"/><Relationship Id="rId12" Type="http://schemas.openxmlformats.org/officeDocument/2006/relationships/image" Target="../media/image23.jpe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slideLayout" Target="../slideLayouts/slideLayout4.xml"/><Relationship Id="rId16" Type="http://schemas.openxmlformats.org/officeDocument/2006/relationships/image" Target="../media/image27.gif"/><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tags" Target="../tags/tag2.xml"/><Relationship Id="rId6" Type="http://schemas.openxmlformats.org/officeDocument/2006/relationships/image" Target="../media/image19.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8.png"/><Relationship Id="rId15" Type="http://schemas.openxmlformats.org/officeDocument/2006/relationships/image" Target="../media/image26.jpe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7.png"/><Relationship Id="rId9" Type="http://schemas.openxmlformats.org/officeDocument/2006/relationships/image" Target="../media/image20.jpe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g"/></Relationships>
</file>

<file path=ppt/slides/_rels/slide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jpg"/></Relationships>
</file>

<file path=ppt/slides/_rels/slide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image" Target="../media/image51.jpg"/><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png"/><Relationship Id="rId4" Type="http://schemas.openxmlformats.org/officeDocument/2006/relationships/image" Target="../media/image53.jpeg"/></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 Type="http://schemas.openxmlformats.org/officeDocument/2006/relationships/image" Target="../media/image58.png"/><Relationship Id="rId16"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jpeg"/><Relationship Id="rId19" Type="http://schemas.openxmlformats.org/officeDocument/2006/relationships/image" Target="../media/image75.jpe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62874" y="2125161"/>
            <a:ext cx="4768769" cy="1180699"/>
          </a:xfrm>
          <a:prstGeom prst="rect">
            <a:avLst/>
          </a:prstGeom>
          <a:noFill/>
        </p:spPr>
        <p:txBody>
          <a:bodyPr wrap="square" lIns="36000" tIns="36000" rIns="36000" bIns="36000" rtlCol="0">
            <a:spAutoFit/>
          </a:bodyPr>
          <a:lstStyle/>
          <a:p>
            <a:r>
              <a:rPr lang="en-GB" sz="3600" dirty="0"/>
              <a:t>Internet of Things (IoT) : </a:t>
            </a:r>
          </a:p>
          <a:p>
            <a:r>
              <a:rPr lang="en-GB" sz="3600" dirty="0"/>
              <a:t>From the Lens of QE&amp;A</a:t>
            </a:r>
            <a:endParaRPr lang="en-US" sz="36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5892" y="3470714"/>
            <a:ext cx="4256179" cy="170410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55" y="1960309"/>
            <a:ext cx="2362660" cy="146721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585446" y="1960309"/>
            <a:ext cx="2342306" cy="1510405"/>
          </a:xfrm>
          <a:prstGeom prst="rect">
            <a:avLst/>
          </a:prstGeom>
        </p:spPr>
      </p:pic>
    </p:spTree>
    <p:extLst>
      <p:ext uri="{BB962C8B-B14F-4D97-AF65-F5344CB8AC3E}">
        <p14:creationId xmlns:p14="http://schemas.microsoft.com/office/powerpoint/2010/main" val="1367617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oAutofit/>
          </a:bodyPr>
          <a:lstStyle/>
          <a:p>
            <a:r>
              <a:rPr lang="en-GB" sz="2000" dirty="0"/>
              <a:t>  IoT Testing Challenges and needs</a:t>
            </a:r>
            <a:endParaRPr lang="en-US" sz="2000" dirty="0"/>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9" name="TextBox 8"/>
          <p:cNvSpPr txBox="1"/>
          <p:nvPr/>
        </p:nvSpPr>
        <p:spPr>
          <a:xfrm>
            <a:off x="254000" y="787140"/>
            <a:ext cx="11696699" cy="811367"/>
          </a:xfrm>
          <a:prstGeom prst="rect">
            <a:avLst/>
          </a:prstGeom>
          <a:noFill/>
        </p:spPr>
        <p:txBody>
          <a:bodyPr wrap="square" lIns="36000" tIns="36000" rIns="36000" bIns="36000" rtlCol="0">
            <a:spAutoFit/>
          </a:bodyPr>
          <a:lstStyle/>
          <a:p>
            <a:r>
              <a:rPr lang="en-GB" sz="1600" b="1" dirty="0">
                <a:solidFill>
                  <a:schemeClr val="accent6">
                    <a:lumMod val="75000"/>
                  </a:schemeClr>
                </a:solidFill>
                <a:latin typeface="Rockwell" panose="02060603020205020403" pitchFamily="18" charset="0"/>
              </a:rPr>
              <a:t>“Software Testing Challenges </a:t>
            </a:r>
            <a:r>
              <a:rPr lang="en-US" sz="1600" b="1" dirty="0">
                <a:solidFill>
                  <a:schemeClr val="accent6">
                    <a:lumMod val="75000"/>
                  </a:schemeClr>
                </a:solidFill>
                <a:latin typeface="Rockwell" panose="02060603020205020403" pitchFamily="18" charset="0"/>
              </a:rPr>
              <a:t>go beyond devices and sensors to include the added   complexity that comes with big data (i.e., huge volume, velocity and variety), which makes validation of real-time IoT certification a major challenge “</a:t>
            </a:r>
            <a:r>
              <a:rPr lang="en-GB" sz="1600" b="1" dirty="0">
                <a:solidFill>
                  <a:schemeClr val="accent6">
                    <a:lumMod val="75000"/>
                  </a:schemeClr>
                </a:solidFill>
                <a:latin typeface="Rockwell" panose="02060603020205020403" pitchFamily="18" charset="0"/>
              </a:rPr>
              <a:t>     </a:t>
            </a:r>
            <a:endParaRPr lang="en-US" sz="1600" b="1" dirty="0">
              <a:solidFill>
                <a:schemeClr val="accent6">
                  <a:lumMod val="75000"/>
                </a:schemeClr>
              </a:solidFill>
              <a:latin typeface="Rockwell" panose="02060603020205020403" pitchFamily="18" charset="0"/>
            </a:endParaRPr>
          </a:p>
        </p:txBody>
      </p:sp>
      <p:sp>
        <p:nvSpPr>
          <p:cNvPr id="2" name="TextBox 1"/>
          <p:cNvSpPr txBox="1"/>
          <p:nvPr/>
        </p:nvSpPr>
        <p:spPr>
          <a:xfrm>
            <a:off x="3336685" y="1748930"/>
            <a:ext cx="6694714" cy="2414881"/>
          </a:xfrm>
          <a:prstGeom prst="rect">
            <a:avLst/>
          </a:prstGeom>
          <a:noFill/>
        </p:spPr>
        <p:txBody>
          <a:bodyPr wrap="square" lIns="36000" tIns="36000" rIns="36000" bIns="36000" rtlCol="0">
            <a:spAutoFit/>
          </a:bodyPr>
          <a:lstStyle/>
          <a:p>
            <a:r>
              <a:rPr lang="en-GB" sz="2800" dirty="0">
                <a:solidFill>
                  <a:schemeClr val="accent1">
                    <a:lumMod val="75000"/>
                  </a:schemeClr>
                </a:solidFill>
              </a:rPr>
              <a:t>Internet of Things  : QA Complexity</a:t>
            </a:r>
          </a:p>
          <a:p>
            <a:pPr marL="342900" indent="-342900">
              <a:buFont typeface="Wingdings" panose="05000000000000000000" pitchFamily="2" charset="2"/>
              <a:buChar char="ü"/>
            </a:pPr>
            <a:r>
              <a:rPr lang="en-GB" sz="2000" dirty="0">
                <a:solidFill>
                  <a:schemeClr val="accent3">
                    <a:lumMod val="75000"/>
                  </a:schemeClr>
                </a:solidFill>
              </a:rPr>
              <a:t>Device interaction layer</a:t>
            </a:r>
          </a:p>
          <a:p>
            <a:pPr marL="342900" indent="-342900">
              <a:buFont typeface="Wingdings" panose="05000000000000000000" pitchFamily="2" charset="2"/>
              <a:buChar char="ü"/>
            </a:pPr>
            <a:r>
              <a:rPr lang="en-GB" sz="2000" dirty="0">
                <a:solidFill>
                  <a:schemeClr val="accent3">
                    <a:lumMod val="75000"/>
                  </a:schemeClr>
                </a:solidFill>
              </a:rPr>
              <a:t>Interoperability</a:t>
            </a:r>
          </a:p>
          <a:p>
            <a:pPr marL="342900" indent="-342900">
              <a:buFont typeface="Wingdings" panose="05000000000000000000" pitchFamily="2" charset="2"/>
              <a:buChar char="ü"/>
            </a:pPr>
            <a:r>
              <a:rPr lang="en-GB" sz="2000" dirty="0">
                <a:solidFill>
                  <a:schemeClr val="accent3">
                    <a:lumMod val="75000"/>
                  </a:schemeClr>
                </a:solidFill>
              </a:rPr>
              <a:t>Security</a:t>
            </a:r>
          </a:p>
          <a:p>
            <a:pPr marL="342900" indent="-342900">
              <a:buFont typeface="Wingdings" panose="05000000000000000000" pitchFamily="2" charset="2"/>
              <a:buChar char="ü"/>
            </a:pPr>
            <a:r>
              <a:rPr lang="en-GB" sz="2000" dirty="0">
                <a:solidFill>
                  <a:schemeClr val="accent3">
                    <a:lumMod val="75000"/>
                  </a:schemeClr>
                </a:solidFill>
              </a:rPr>
              <a:t>User interaction layer</a:t>
            </a:r>
          </a:p>
          <a:p>
            <a:pPr marL="342900" indent="-342900">
              <a:buFont typeface="Wingdings" panose="05000000000000000000" pitchFamily="2" charset="2"/>
              <a:buChar char="ü"/>
            </a:pPr>
            <a:r>
              <a:rPr lang="en-GB" sz="2000" dirty="0">
                <a:solidFill>
                  <a:schemeClr val="accent3">
                    <a:lumMod val="75000"/>
                  </a:schemeClr>
                </a:solidFill>
              </a:rPr>
              <a:t>Usability and User experience</a:t>
            </a:r>
          </a:p>
          <a:p>
            <a:pPr marL="342900" indent="-342900">
              <a:buFont typeface="Wingdings" panose="05000000000000000000" pitchFamily="2" charset="2"/>
              <a:buChar char="ü"/>
            </a:pPr>
            <a:r>
              <a:rPr lang="en-GB" sz="2000" dirty="0">
                <a:solidFill>
                  <a:schemeClr val="accent3">
                    <a:lumMod val="75000"/>
                  </a:schemeClr>
                </a:solidFill>
              </a:rPr>
              <a:t>IoT Services and IoT environments</a:t>
            </a:r>
          </a:p>
        </p:txBody>
      </p:sp>
      <p:grpSp>
        <p:nvGrpSpPr>
          <p:cNvPr id="21" name="Group 20"/>
          <p:cNvGrpSpPr/>
          <p:nvPr/>
        </p:nvGrpSpPr>
        <p:grpSpPr>
          <a:xfrm>
            <a:off x="465447" y="4462515"/>
            <a:ext cx="10445355" cy="1750877"/>
            <a:chOff x="465447" y="4462515"/>
            <a:chExt cx="10445355" cy="1750877"/>
          </a:xfrm>
        </p:grpSpPr>
        <p:sp>
          <p:nvSpPr>
            <p:cNvPr id="22" name="TextBox 21"/>
            <p:cNvSpPr txBox="1"/>
            <p:nvPr/>
          </p:nvSpPr>
          <p:spPr>
            <a:xfrm>
              <a:off x="465447" y="4462515"/>
              <a:ext cx="1848262" cy="318924"/>
            </a:xfrm>
            <a:prstGeom prst="rect">
              <a:avLst/>
            </a:prstGeom>
            <a:noFill/>
          </p:spPr>
          <p:txBody>
            <a:bodyPr wrap="square" lIns="36000" tIns="36000" rIns="36000" bIns="36000" rtlCol="0">
              <a:spAutoFit/>
            </a:bodyPr>
            <a:lstStyle/>
            <a:p>
              <a:pPr algn="ctr"/>
              <a:r>
                <a:rPr lang="en-GB" sz="1600" b="1" dirty="0">
                  <a:solidFill>
                    <a:schemeClr val="accent2">
                      <a:lumMod val="75000"/>
                    </a:schemeClr>
                  </a:solidFill>
                </a:rPr>
                <a:t>IoT Testing Needs</a:t>
              </a:r>
              <a:endParaRPr lang="en-US" sz="1600" dirty="0">
                <a:solidFill>
                  <a:schemeClr val="accent2">
                    <a:lumMod val="75000"/>
                  </a:schemeClr>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047" y="5000609"/>
              <a:ext cx="2320471" cy="1087614"/>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513" y="4969242"/>
              <a:ext cx="2158290" cy="1200549"/>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3299" y="4859725"/>
              <a:ext cx="1867503" cy="1298227"/>
            </a:xfrm>
            <a:prstGeom prst="rect">
              <a:avLst/>
            </a:prstGeom>
          </p:spPr>
        </p:pic>
        <p:sp>
          <p:nvSpPr>
            <p:cNvPr id="26" name="Rounded Rectangle 25"/>
            <p:cNvSpPr/>
            <p:nvPr/>
          </p:nvSpPr>
          <p:spPr>
            <a:xfrm rot="16200000">
              <a:off x="405555" y="5288291"/>
              <a:ext cx="1337952" cy="512248"/>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Protocol Simulation</a:t>
              </a:r>
              <a:endParaRPr lang="en-US" sz="1600" dirty="0"/>
            </a:p>
          </p:txBody>
        </p:sp>
        <p:sp>
          <p:nvSpPr>
            <p:cNvPr id="27" name="Rounded Rectangle 26"/>
            <p:cNvSpPr/>
            <p:nvPr/>
          </p:nvSpPr>
          <p:spPr>
            <a:xfrm rot="16200000">
              <a:off x="4156406" y="5373092"/>
              <a:ext cx="1337952" cy="342647"/>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Data recorders</a:t>
              </a:r>
              <a:endParaRPr lang="en-US" sz="1600" dirty="0"/>
            </a:p>
          </p:txBody>
        </p:sp>
        <p:sp>
          <p:nvSpPr>
            <p:cNvPr id="28" name="Rounded Rectangle 27"/>
            <p:cNvSpPr/>
            <p:nvPr/>
          </p:nvSpPr>
          <p:spPr>
            <a:xfrm rot="16200000">
              <a:off x="7847412" y="5360675"/>
              <a:ext cx="1337952" cy="296329"/>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Virtualization</a:t>
              </a:r>
              <a:endParaRPr lang="en-US" sz="1600" dirty="0"/>
            </a:p>
          </p:txBody>
        </p:sp>
      </p:grpSp>
    </p:spTree>
    <p:extLst>
      <p:ext uri="{BB962C8B-B14F-4D97-AF65-F5344CB8AC3E}">
        <p14:creationId xmlns:p14="http://schemas.microsoft.com/office/powerpoint/2010/main" val="234445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a:spLocks noGrp="1"/>
          </p:cNvSpPr>
          <p:nvPr>
            <p:ph type="title"/>
          </p:nvPr>
        </p:nvSpPr>
        <p:spPr/>
        <p:txBody>
          <a:bodyPr vert="horz" lIns="0" tIns="0" rIns="0" bIns="0" rtlCol="0" anchor="ctr">
            <a:noAutofit/>
          </a:bodyPr>
          <a:lstStyle/>
          <a:p>
            <a:r>
              <a:rPr lang="en-US" sz="2000" dirty="0"/>
              <a:t>Cognizant IoT QA Solutions</a:t>
            </a:r>
          </a:p>
        </p:txBody>
      </p:sp>
      <p:sp>
        <p:nvSpPr>
          <p:cNvPr id="101" name="Rectangle 100"/>
          <p:cNvSpPr/>
          <p:nvPr/>
        </p:nvSpPr>
        <p:spPr>
          <a:xfrm>
            <a:off x="2321765" y="3061640"/>
            <a:ext cx="2862696" cy="481670"/>
          </a:xfrm>
          <a:prstGeom prst="rect">
            <a:avLst/>
          </a:prstGeom>
        </p:spPr>
        <p:txBody>
          <a:bodyPr wrap="square">
            <a:spAutoFit/>
          </a:bodyPr>
          <a:lstStyle/>
          <a:p>
            <a:pPr algn="ctr"/>
            <a:r>
              <a:rPr lang="en-US" sz="1265" dirty="0">
                <a:latin typeface="Segoe UI" panose="020B0502040204020203" pitchFamily="34" charset="0"/>
                <a:ea typeface="Segoe UI" panose="020B0502040204020203" pitchFamily="34" charset="0"/>
                <a:cs typeface="Segoe UI" panose="020B0502040204020203" pitchFamily="34" charset="0"/>
              </a:rPr>
              <a:t>Extreme </a:t>
            </a:r>
          </a:p>
          <a:p>
            <a:pPr algn="ctr"/>
            <a:r>
              <a:rPr lang="en-US" sz="1265" dirty="0">
                <a:latin typeface="Segoe UI" panose="020B0502040204020203" pitchFamily="34" charset="0"/>
                <a:ea typeface="Segoe UI" panose="020B0502040204020203" pitchFamily="34" charset="0"/>
                <a:cs typeface="Segoe UI" panose="020B0502040204020203" pitchFamily="34" charset="0"/>
              </a:rPr>
              <a:t>Virtualization/ Simulation</a:t>
            </a:r>
          </a:p>
        </p:txBody>
      </p:sp>
      <p:grpSp>
        <p:nvGrpSpPr>
          <p:cNvPr id="102" name="Group 101"/>
          <p:cNvGrpSpPr/>
          <p:nvPr/>
        </p:nvGrpSpPr>
        <p:grpSpPr>
          <a:xfrm>
            <a:off x="2033183" y="3670790"/>
            <a:ext cx="3519308" cy="1485409"/>
            <a:chOff x="546813" y="3186332"/>
            <a:chExt cx="1986699" cy="1485515"/>
          </a:xfrm>
        </p:grpSpPr>
        <p:sp>
          <p:nvSpPr>
            <p:cNvPr id="103" name="Rounded Rectangle 102"/>
            <p:cNvSpPr/>
            <p:nvPr/>
          </p:nvSpPr>
          <p:spPr>
            <a:xfrm>
              <a:off x="566408" y="3202329"/>
              <a:ext cx="1950040" cy="1469518"/>
            </a:xfrm>
            <a:prstGeom prst="roundRect">
              <a:avLst/>
            </a:prstGeom>
            <a:gradFill flip="none" rotWithShape="1">
              <a:gsLst>
                <a:gs pos="0">
                  <a:srgbClr val="0F9374"/>
                </a:gs>
                <a:gs pos="100000">
                  <a:srgbClr val="33A34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a:endParaRPr lang="en-US" sz="1687"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04" name="Rounded Rectangle 103"/>
            <p:cNvSpPr/>
            <p:nvPr/>
          </p:nvSpPr>
          <p:spPr>
            <a:xfrm>
              <a:off x="602929" y="3186332"/>
              <a:ext cx="1882211" cy="145257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92"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05" name="TextBox 104"/>
            <p:cNvSpPr txBox="1"/>
            <p:nvPr/>
          </p:nvSpPr>
          <p:spPr>
            <a:xfrm>
              <a:off x="546813" y="3533047"/>
              <a:ext cx="1986699" cy="957253"/>
            </a:xfrm>
            <a:prstGeom prst="rect">
              <a:avLst/>
            </a:prstGeom>
            <a:noFill/>
          </p:spPr>
          <p:txBody>
            <a:bodyPr wrap="square" rtlCol="0">
              <a:spAutoFit/>
            </a:bodyPr>
            <a:lstStyle/>
            <a:p>
              <a:pPr algn="ctr"/>
              <a:r>
                <a:rPr lang="en-US" sz="1405" dirty="0">
                  <a:latin typeface="Segoe UI" panose="020B0502040204020203" pitchFamily="34" charset="0"/>
                  <a:ea typeface="Segoe UI" panose="020B0502040204020203" pitchFamily="34" charset="0"/>
                  <a:cs typeface="Segoe UI" panose="020B0502040204020203" pitchFamily="34" charset="0"/>
                </a:rPr>
                <a:t>Rapid shift from sheer testing of applications in a defined environment to testing the experience in a dynamic environment</a:t>
              </a:r>
            </a:p>
          </p:txBody>
        </p:sp>
      </p:grpSp>
      <p:sp>
        <p:nvSpPr>
          <p:cNvPr id="106" name="Oval 105"/>
          <p:cNvSpPr/>
          <p:nvPr/>
        </p:nvSpPr>
        <p:spPr>
          <a:xfrm>
            <a:off x="2881616" y="1379969"/>
            <a:ext cx="1752475" cy="1676280"/>
          </a:xfrm>
          <a:prstGeom prst="ellipse">
            <a:avLst/>
          </a:prstGeom>
          <a:solidFill>
            <a:schemeClr val="bg1">
              <a:lumMod val="9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92" dirty="0"/>
          </a:p>
        </p:txBody>
      </p:sp>
      <p:sp>
        <p:nvSpPr>
          <p:cNvPr id="107" name="Oval 106"/>
          <p:cNvSpPr/>
          <p:nvPr/>
        </p:nvSpPr>
        <p:spPr>
          <a:xfrm>
            <a:off x="1895177" y="2030591"/>
            <a:ext cx="461017" cy="459108"/>
          </a:xfrm>
          <a:prstGeom prst="ellipse">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92" dirty="0"/>
          </a:p>
        </p:txBody>
      </p:sp>
      <p:sp>
        <p:nvSpPr>
          <p:cNvPr id="108" name="TextBox 107"/>
          <p:cNvSpPr txBox="1"/>
          <p:nvPr/>
        </p:nvSpPr>
        <p:spPr>
          <a:xfrm>
            <a:off x="1895176" y="2025200"/>
            <a:ext cx="573341" cy="524887"/>
          </a:xfrm>
          <a:prstGeom prst="rect">
            <a:avLst/>
          </a:prstGeom>
          <a:noFill/>
        </p:spPr>
        <p:txBody>
          <a:bodyPr wrap="square" rtlCol="0">
            <a:spAutoFit/>
          </a:bodyPr>
          <a:lstStyle/>
          <a:p>
            <a:r>
              <a:rPr lang="en-US" sz="2811" dirty="0">
                <a:solidFill>
                  <a:schemeClr val="bg1"/>
                </a:solidFill>
              </a:rPr>
              <a:t> 1</a:t>
            </a:r>
          </a:p>
        </p:txBody>
      </p:sp>
      <p:cxnSp>
        <p:nvCxnSpPr>
          <p:cNvPr id="109" name="Straight Connector 108"/>
          <p:cNvCxnSpPr/>
          <p:nvPr/>
        </p:nvCxnSpPr>
        <p:spPr>
          <a:xfrm>
            <a:off x="2349412" y="2273965"/>
            <a:ext cx="526691" cy="0"/>
          </a:xfrm>
          <a:prstGeom prst="line">
            <a:avLst/>
          </a:prstGeom>
          <a:ln w="28575">
            <a:solidFill>
              <a:srgbClr val="595959"/>
            </a:solidFill>
          </a:ln>
        </p:spPr>
        <p:style>
          <a:lnRef idx="1">
            <a:schemeClr val="accent1"/>
          </a:lnRef>
          <a:fillRef idx="0">
            <a:schemeClr val="accent1"/>
          </a:fillRef>
          <a:effectRef idx="0">
            <a:schemeClr val="accent1"/>
          </a:effectRef>
          <a:fontRef idx="minor">
            <a:schemeClr val="tx1"/>
          </a:fontRef>
        </p:style>
      </p:cxnSp>
      <p:sp>
        <p:nvSpPr>
          <p:cNvPr id="110" name="Oval 109"/>
          <p:cNvSpPr/>
          <p:nvPr/>
        </p:nvSpPr>
        <p:spPr>
          <a:xfrm>
            <a:off x="7737719" y="1360709"/>
            <a:ext cx="1752476" cy="1676280"/>
          </a:xfrm>
          <a:prstGeom prst="ellipse">
            <a:avLst/>
          </a:prstGeom>
          <a:solidFill>
            <a:schemeClr val="bg1">
              <a:lumMod val="9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00B0F0"/>
              </a:solidFill>
              <a:latin typeface="Arial Narrow" panose="020B0606020202030204" pitchFamily="34" charset="0"/>
            </a:endParaRPr>
          </a:p>
        </p:txBody>
      </p:sp>
      <p:sp>
        <p:nvSpPr>
          <p:cNvPr id="111" name="Oval 110"/>
          <p:cNvSpPr/>
          <p:nvPr/>
        </p:nvSpPr>
        <p:spPr>
          <a:xfrm>
            <a:off x="6742736" y="2030591"/>
            <a:ext cx="461017" cy="459108"/>
          </a:xfrm>
          <a:prstGeom prst="ellipse">
            <a:avLst/>
          </a:prstGeom>
          <a:solidFill>
            <a:srgbClr val="59595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92" dirty="0"/>
          </a:p>
        </p:txBody>
      </p:sp>
      <p:sp>
        <p:nvSpPr>
          <p:cNvPr id="112" name="TextBox 111"/>
          <p:cNvSpPr txBox="1"/>
          <p:nvPr/>
        </p:nvSpPr>
        <p:spPr>
          <a:xfrm>
            <a:off x="6742735" y="2025200"/>
            <a:ext cx="573343" cy="524887"/>
          </a:xfrm>
          <a:prstGeom prst="rect">
            <a:avLst/>
          </a:prstGeom>
          <a:noFill/>
        </p:spPr>
        <p:txBody>
          <a:bodyPr wrap="square" rtlCol="0">
            <a:spAutoFit/>
          </a:bodyPr>
          <a:lstStyle/>
          <a:p>
            <a:r>
              <a:rPr lang="en-US" sz="2811" dirty="0">
                <a:solidFill>
                  <a:schemeClr val="bg1"/>
                </a:solidFill>
              </a:rPr>
              <a:t> 2</a:t>
            </a:r>
          </a:p>
        </p:txBody>
      </p:sp>
      <p:cxnSp>
        <p:nvCxnSpPr>
          <p:cNvPr id="113" name="Straight Connector 112"/>
          <p:cNvCxnSpPr/>
          <p:nvPr/>
        </p:nvCxnSpPr>
        <p:spPr>
          <a:xfrm>
            <a:off x="7219219" y="2253785"/>
            <a:ext cx="526692" cy="0"/>
          </a:xfrm>
          <a:prstGeom prst="line">
            <a:avLst/>
          </a:prstGeom>
          <a:ln w="28575">
            <a:solidFill>
              <a:srgbClr val="595959"/>
            </a:solidFill>
          </a:ln>
        </p:spPr>
        <p:style>
          <a:lnRef idx="1">
            <a:schemeClr val="accent1"/>
          </a:lnRef>
          <a:fillRef idx="0">
            <a:schemeClr val="accent1"/>
          </a:fillRef>
          <a:effectRef idx="0">
            <a:schemeClr val="accent1"/>
          </a:effectRef>
          <a:fontRef idx="minor">
            <a:schemeClr val="tx1"/>
          </a:fontRef>
        </p:style>
      </p:cxnSp>
      <p:sp>
        <p:nvSpPr>
          <p:cNvPr id="114" name="Rectangle 113"/>
          <p:cNvSpPr/>
          <p:nvPr/>
        </p:nvSpPr>
        <p:spPr>
          <a:xfrm>
            <a:off x="7603249" y="3056254"/>
            <a:ext cx="2323081" cy="287002"/>
          </a:xfrm>
          <a:prstGeom prst="rect">
            <a:avLst/>
          </a:prstGeom>
        </p:spPr>
        <p:txBody>
          <a:bodyPr wrap="square">
            <a:spAutoFit/>
          </a:bodyPr>
          <a:lstStyle/>
          <a:p>
            <a:pPr algn="ctr"/>
            <a:r>
              <a:rPr lang="en-US" sz="1265" b="1" dirty="0">
                <a:latin typeface="Segoe UI" panose="020B0502040204020203" pitchFamily="34" charset="0"/>
                <a:ea typeface="Segoe UI" panose="020B0502040204020203" pitchFamily="34" charset="0"/>
                <a:cs typeface="Segoe UI" panose="020B0502040204020203" pitchFamily="34" charset="0"/>
              </a:rPr>
              <a:t>Te</a:t>
            </a:r>
            <a:r>
              <a:rPr lang="en-US" sz="1265" dirty="0">
                <a:latin typeface="Segoe UI" panose="020B0502040204020203" pitchFamily="34" charset="0"/>
                <a:ea typeface="Segoe UI" panose="020B0502040204020203" pitchFamily="34" charset="0"/>
                <a:cs typeface="Segoe UI" panose="020B0502040204020203" pitchFamily="34" charset="0"/>
              </a:rPr>
              <a:t>st Ro</a:t>
            </a:r>
            <a:r>
              <a:rPr lang="en-US" sz="1265" b="1" dirty="0">
                <a:latin typeface="Segoe UI" panose="020B0502040204020203" pitchFamily="34" charset="0"/>
                <a:ea typeface="Segoe UI" panose="020B0502040204020203" pitchFamily="34" charset="0"/>
                <a:cs typeface="Segoe UI" panose="020B0502040204020203" pitchFamily="34" charset="0"/>
              </a:rPr>
              <a:t>bot</a:t>
            </a:r>
            <a:r>
              <a:rPr lang="en-US" sz="1265" dirty="0">
                <a:latin typeface="Segoe UI" panose="020B0502040204020203" pitchFamily="34" charset="0"/>
                <a:ea typeface="Segoe UI" panose="020B0502040204020203" pitchFamily="34" charset="0"/>
                <a:cs typeface="Segoe UI" panose="020B0502040204020203" pitchFamily="34" charset="0"/>
              </a:rPr>
              <a:t> platform</a:t>
            </a:r>
          </a:p>
        </p:txBody>
      </p:sp>
      <p:pic>
        <p:nvPicPr>
          <p:cNvPr id="115"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8856" y="1467740"/>
            <a:ext cx="1404029" cy="1404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7" name="Group 116"/>
          <p:cNvGrpSpPr/>
          <p:nvPr/>
        </p:nvGrpSpPr>
        <p:grpSpPr>
          <a:xfrm>
            <a:off x="6915454" y="3622968"/>
            <a:ext cx="3454369" cy="1502401"/>
            <a:chOff x="10828197" y="5173429"/>
            <a:chExt cx="2774293" cy="2137596"/>
          </a:xfrm>
        </p:grpSpPr>
        <p:sp>
          <p:nvSpPr>
            <p:cNvPr id="118" name="Rounded Rectangle 117"/>
            <p:cNvSpPr/>
            <p:nvPr/>
          </p:nvSpPr>
          <p:spPr>
            <a:xfrm>
              <a:off x="10828197" y="5220361"/>
              <a:ext cx="2774293" cy="2090664"/>
            </a:xfrm>
            <a:prstGeom prst="roundRect">
              <a:avLst/>
            </a:prstGeom>
            <a:gradFill flip="none" rotWithShape="1">
              <a:gsLst>
                <a:gs pos="0">
                  <a:srgbClr val="0F9374"/>
                </a:gs>
                <a:gs pos="100000">
                  <a:srgbClr val="33A34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a:endParaRPr lang="en-US" sz="1687"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19" name="Rounded Rectangle 118"/>
            <p:cNvSpPr/>
            <p:nvPr/>
          </p:nvSpPr>
          <p:spPr>
            <a:xfrm>
              <a:off x="10867039" y="5173429"/>
              <a:ext cx="2677794" cy="206656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92"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120" name="TextBox 119"/>
            <p:cNvSpPr txBox="1"/>
            <p:nvPr/>
          </p:nvSpPr>
          <p:spPr>
            <a:xfrm>
              <a:off x="10844983" y="5591559"/>
              <a:ext cx="2721905" cy="1361870"/>
            </a:xfrm>
            <a:prstGeom prst="rect">
              <a:avLst/>
            </a:prstGeom>
            <a:noFill/>
          </p:spPr>
          <p:txBody>
            <a:bodyPr wrap="square" rtlCol="0">
              <a:spAutoFit/>
            </a:bodyPr>
            <a:lstStyle>
              <a:defPPr>
                <a:defRPr lang="en-US"/>
              </a:defPPr>
              <a:lvl1pPr algn="ctr">
                <a:defRPr sz="1200">
                  <a:solidFill>
                    <a:schemeClr val="tx2">
                      <a:lumMod val="75000"/>
                      <a:lumOff val="25000"/>
                    </a:schemeClr>
                  </a:solidFill>
                  <a:ea typeface="Segoe UI" panose="020B0502040204020203" pitchFamily="34" charset="0"/>
                  <a:cs typeface="Segoe UI" panose="020B0502040204020203" pitchFamily="34" charset="0"/>
                </a:defRPr>
              </a:lvl1pPr>
            </a:lstStyle>
            <a:p>
              <a:r>
                <a:rPr lang="en-US" sz="1405" dirty="0">
                  <a:solidFill>
                    <a:schemeClr val="tx1"/>
                  </a:solidFill>
                  <a:latin typeface="Segoe UI" panose="020B0502040204020203" pitchFamily="34" charset="0"/>
                </a:rPr>
                <a:t>Robotic Test platform to help accelerate development and testing to automate various smart devices (wearable, home automation kits, etc). </a:t>
              </a:r>
            </a:p>
          </p:txBody>
        </p:sp>
      </p:grpSp>
      <p:grpSp>
        <p:nvGrpSpPr>
          <p:cNvPr id="23" name="Group 22"/>
          <p:cNvGrpSpPr/>
          <p:nvPr/>
        </p:nvGrpSpPr>
        <p:grpSpPr>
          <a:xfrm>
            <a:off x="8108805" y="1576666"/>
            <a:ext cx="1067665" cy="1150777"/>
            <a:chOff x="3017791" y="998339"/>
            <a:chExt cx="1067665" cy="1150777"/>
          </a:xfrm>
        </p:grpSpPr>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8599" y="998339"/>
              <a:ext cx="720554" cy="720554"/>
            </a:xfrm>
            <a:prstGeom prst="rect">
              <a:avLst/>
            </a:prstGeom>
          </p:spPr>
        </p:pic>
        <p:sp>
          <p:nvSpPr>
            <p:cNvPr id="25" name="TextBox 24"/>
            <p:cNvSpPr txBox="1"/>
            <p:nvPr/>
          </p:nvSpPr>
          <p:spPr>
            <a:xfrm>
              <a:off x="3017791" y="1687451"/>
              <a:ext cx="1067665" cy="461665"/>
            </a:xfrm>
            <a:prstGeom prst="rect">
              <a:avLst/>
            </a:prstGeom>
            <a:noFill/>
          </p:spPr>
          <p:txBody>
            <a:bodyPr wrap="none" rtlCol="0">
              <a:spAutoFit/>
            </a:bodyPr>
            <a:lstStyle/>
            <a:p>
              <a:r>
                <a:rPr lang="en-US" sz="2400" dirty="0">
                  <a:gradFill flip="none" rotWithShape="1">
                    <a:gsLst>
                      <a:gs pos="0">
                        <a:schemeClr val="tx1"/>
                      </a:gs>
                      <a:gs pos="100000">
                        <a:schemeClr val="accent2"/>
                      </a:gs>
                    </a:gsLst>
                    <a:lin ang="0" scaled="1"/>
                    <a:tileRect/>
                  </a:gradFill>
                </a:rPr>
                <a:t>TEBOT</a:t>
              </a:r>
              <a:r>
                <a:rPr lang="en-US" sz="2400" dirty="0">
                  <a:solidFill>
                    <a:schemeClr val="tx2"/>
                  </a:solidFill>
                </a:rPr>
                <a:t> </a:t>
              </a:r>
            </a:p>
          </p:txBody>
        </p:sp>
      </p:grpSp>
      <p:sp>
        <p:nvSpPr>
          <p:cNvPr id="26" name="Rectangle 25"/>
          <p:cNvSpPr/>
          <p:nvPr/>
        </p:nvSpPr>
        <p:spPr>
          <a:xfrm>
            <a:off x="1616685" y="6217450"/>
            <a:ext cx="7700235" cy="261610"/>
          </a:xfrm>
          <a:prstGeom prst="rect">
            <a:avLst/>
          </a:prstGeom>
        </p:spPr>
        <p:txBody>
          <a:bodyPr wrap="square">
            <a:spAutoFit/>
          </a:bodyPr>
          <a:lstStyle/>
          <a:p>
            <a:pPr algn="ctr"/>
            <a:r>
              <a:rPr lang="en-US" sz="1100" b="1" i="1" dirty="0">
                <a:latin typeface="Segoe UI" panose="020B0502040204020203" pitchFamily="34" charset="0"/>
                <a:ea typeface="Segoe UI" panose="020B0502040204020203" pitchFamily="34" charset="0"/>
                <a:cs typeface="Segoe UI" panose="020B0502040204020203" pitchFamily="34" charset="0"/>
              </a:rPr>
              <a:t>* BLUELink and Tebot are Cognizant’s Propriety patent Pending IoT Solutions </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11</a:t>
            </a:fld>
            <a:endParaRPr lang="en-GB" noProof="0" dirty="0"/>
          </a:p>
        </p:txBody>
      </p:sp>
    </p:spTree>
    <p:extLst>
      <p:ext uri="{BB962C8B-B14F-4D97-AF65-F5344CB8AC3E}">
        <p14:creationId xmlns:p14="http://schemas.microsoft.com/office/powerpoint/2010/main" val="147061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a:spLocks noGrp="1"/>
          </p:cNvSpPr>
          <p:nvPr>
            <p:ph type="title"/>
          </p:nvPr>
        </p:nvSpPr>
        <p:spPr/>
        <p:txBody>
          <a:bodyPr vert="horz" lIns="0" tIns="0" rIns="0" bIns="0" rtlCol="0" anchor="ctr">
            <a:noAutofit/>
          </a:bodyPr>
          <a:lstStyle/>
          <a:p>
            <a:r>
              <a:rPr lang="en-US" sz="2000" dirty="0"/>
              <a:t>BLUElink</a:t>
            </a:r>
          </a:p>
        </p:txBody>
      </p:sp>
      <p:sp>
        <p:nvSpPr>
          <p:cNvPr id="41" name="Rectangle 40"/>
          <p:cNvSpPr/>
          <p:nvPr/>
        </p:nvSpPr>
        <p:spPr>
          <a:xfrm>
            <a:off x="1812519" y="40576"/>
            <a:ext cx="8525099" cy="526489"/>
          </a:xfrm>
          <a:prstGeom prst="rect">
            <a:avLst/>
          </a:prstGeom>
        </p:spPr>
        <p:txBody>
          <a:bodyPr vert="horz" lIns="91452" tIns="45727" rIns="91452" bIns="45727" rtlCol="0" anchor="ctr">
            <a:normAutofit fontScale="75000" lnSpcReduction="20000"/>
          </a:bodyPr>
          <a:lstStyle/>
          <a:p>
            <a:pPr defTabSz="914476">
              <a:spcBef>
                <a:spcPct val="0"/>
              </a:spcBef>
            </a:pPr>
            <a:r>
              <a:rPr lang="en-US" sz="4400" dirty="0">
                <a:solidFill>
                  <a:schemeClr val="bg1"/>
                </a:solidFill>
                <a:latin typeface="+mj-lt"/>
                <a:ea typeface="+mj-ea"/>
                <a:cs typeface="+mj-cs"/>
              </a:rPr>
              <a:t>Hardware Virtualization Solution for IoT</a:t>
            </a:r>
          </a:p>
        </p:txBody>
      </p:sp>
      <p:sp>
        <p:nvSpPr>
          <p:cNvPr id="42" name="TextBox 41"/>
          <p:cNvSpPr txBox="1"/>
          <p:nvPr/>
        </p:nvSpPr>
        <p:spPr>
          <a:xfrm>
            <a:off x="1945533" y="1018897"/>
            <a:ext cx="9745980" cy="666977"/>
          </a:xfrm>
          <a:prstGeom prst="rect">
            <a:avLst/>
          </a:prstGeom>
          <a:noFill/>
        </p:spPr>
        <p:txBody>
          <a:bodyPr wrap="square" rtlCol="0">
            <a:spAutoFit/>
          </a:bodyPr>
          <a:lstStyle>
            <a:defPPr>
              <a:defRPr lang="en-US"/>
            </a:defPPr>
            <a:lvl1pPr algn="ctr">
              <a:defRPr sz="1200">
                <a:solidFill>
                  <a:schemeClr val="tx2">
                    <a:lumMod val="75000"/>
                    <a:lumOff val="25000"/>
                  </a:schemeClr>
                </a:solidFill>
                <a:ea typeface="Segoe UI" panose="020B0502040204020203" pitchFamily="34" charset="0"/>
                <a:cs typeface="Segoe UI" panose="020B0502040204020203" pitchFamily="34" charset="0"/>
              </a:defRPr>
            </a:lvl1pPr>
          </a:lstStyle>
          <a:p>
            <a:r>
              <a:rPr lang="en-US" sz="1867" dirty="0">
                <a:solidFill>
                  <a:schemeClr val="accent4">
                    <a:lumMod val="50000"/>
                  </a:schemeClr>
                </a:solidFill>
                <a:latin typeface="Segoe UI Light" panose="020B0502040204020203" pitchFamily="34" charset="0"/>
              </a:rPr>
              <a:t>An IoT hardware/Sensor Virtualization Solution that enables to perform early development and testing without having the dependency on real devices</a:t>
            </a:r>
          </a:p>
        </p:txBody>
      </p:sp>
      <p:sp>
        <p:nvSpPr>
          <p:cNvPr id="2" name="TextBox 1"/>
          <p:cNvSpPr txBox="1"/>
          <p:nvPr/>
        </p:nvSpPr>
        <p:spPr>
          <a:xfrm>
            <a:off x="467053" y="2922859"/>
            <a:ext cx="2423569" cy="338554"/>
          </a:xfrm>
          <a:prstGeom prst="rect">
            <a:avLst/>
          </a:prstGeom>
          <a:noFill/>
        </p:spPr>
        <p:txBody>
          <a:bodyPr wrap="square" rtlCol="0">
            <a:spAutoFit/>
          </a:bodyPr>
          <a:lstStyle/>
          <a:p>
            <a:pPr algn="ctr"/>
            <a:r>
              <a:rPr lang="en-US" sz="1600" b="1" dirty="0">
                <a:solidFill>
                  <a:schemeClr val="accent4">
                    <a:lumMod val="50000"/>
                  </a:schemeClr>
                </a:solidFill>
              </a:rPr>
              <a:t>Sensor Virtualization</a:t>
            </a:r>
          </a:p>
        </p:txBody>
      </p:sp>
      <p:sp>
        <p:nvSpPr>
          <p:cNvPr id="47" name="TextBox 46"/>
          <p:cNvSpPr txBox="1"/>
          <p:nvPr/>
        </p:nvSpPr>
        <p:spPr>
          <a:xfrm>
            <a:off x="3300886" y="2827941"/>
            <a:ext cx="2860293" cy="338554"/>
          </a:xfrm>
          <a:prstGeom prst="rect">
            <a:avLst/>
          </a:prstGeom>
          <a:noFill/>
        </p:spPr>
        <p:txBody>
          <a:bodyPr wrap="square" rtlCol="0">
            <a:spAutoFit/>
          </a:bodyPr>
          <a:lstStyle/>
          <a:p>
            <a:pPr algn="ctr"/>
            <a:r>
              <a:rPr lang="en-US" sz="1600" b="1" dirty="0">
                <a:solidFill>
                  <a:schemeClr val="accent4">
                    <a:lumMod val="50000"/>
                  </a:schemeClr>
                </a:solidFill>
              </a:rPr>
              <a:t>BLE Peripheral Virtualization</a:t>
            </a:r>
          </a:p>
        </p:txBody>
      </p:sp>
      <p:sp>
        <p:nvSpPr>
          <p:cNvPr id="53" name="TextBox 52"/>
          <p:cNvSpPr txBox="1"/>
          <p:nvPr/>
        </p:nvSpPr>
        <p:spPr>
          <a:xfrm>
            <a:off x="5945074" y="2696831"/>
            <a:ext cx="3567121" cy="338554"/>
          </a:xfrm>
          <a:prstGeom prst="rect">
            <a:avLst/>
          </a:prstGeom>
          <a:noFill/>
        </p:spPr>
        <p:txBody>
          <a:bodyPr wrap="square" rtlCol="0">
            <a:spAutoFit/>
          </a:bodyPr>
          <a:lstStyle/>
          <a:p>
            <a:pPr algn="ctr"/>
            <a:r>
              <a:rPr lang="en-US" sz="1600" b="1" dirty="0">
                <a:solidFill>
                  <a:schemeClr val="accent4">
                    <a:lumMod val="50000"/>
                  </a:schemeClr>
                </a:solidFill>
              </a:rPr>
              <a:t>IoT Platform Integrations </a:t>
            </a:r>
          </a:p>
        </p:txBody>
      </p:sp>
      <p:sp>
        <p:nvSpPr>
          <p:cNvPr id="5" name="Rectangle 4"/>
          <p:cNvSpPr/>
          <p:nvPr/>
        </p:nvSpPr>
        <p:spPr>
          <a:xfrm>
            <a:off x="422798" y="3408945"/>
            <a:ext cx="2580164" cy="1905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64" name="Rectangle 63"/>
          <p:cNvSpPr/>
          <p:nvPr/>
        </p:nvSpPr>
        <p:spPr>
          <a:xfrm>
            <a:off x="3381623" y="3239557"/>
            <a:ext cx="2580164" cy="1905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65" name="Rectangle 64"/>
          <p:cNvSpPr/>
          <p:nvPr/>
        </p:nvSpPr>
        <p:spPr>
          <a:xfrm>
            <a:off x="6460145" y="3066164"/>
            <a:ext cx="2550280" cy="183013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88" name="TextBox 87"/>
          <p:cNvSpPr txBox="1"/>
          <p:nvPr/>
        </p:nvSpPr>
        <p:spPr>
          <a:xfrm>
            <a:off x="569615" y="3460160"/>
            <a:ext cx="2310239" cy="1754326"/>
          </a:xfrm>
          <a:prstGeom prst="rect">
            <a:avLst/>
          </a:prstGeom>
          <a:noFill/>
        </p:spPr>
        <p:txBody>
          <a:bodyPr wrap="square" rtlCol="0">
            <a:spAutoFit/>
          </a:bodyPr>
          <a:lstStyle>
            <a:defPPr>
              <a:defRPr lang="en-US"/>
            </a:defPPr>
            <a:lvl1pPr marL="128585" indent="-128585">
              <a:buFont typeface="Arial" panose="020B0604020202020204" pitchFamily="34" charset="0"/>
              <a:buChar char="•"/>
              <a:defRPr sz="900">
                <a:solidFill>
                  <a:schemeClr val="accent4">
                    <a:lumMod val="50000"/>
                  </a:schemeClr>
                </a:solidFill>
              </a:defRPr>
            </a:lvl1pPr>
          </a:lstStyle>
          <a:p>
            <a:r>
              <a:rPr lang="en-US" sz="1200" dirty="0"/>
              <a:t>Temperature</a:t>
            </a:r>
          </a:p>
          <a:p>
            <a:r>
              <a:rPr lang="en-US" sz="1200" dirty="0"/>
              <a:t>Pressure</a:t>
            </a:r>
          </a:p>
          <a:p>
            <a:r>
              <a:rPr lang="en-US" sz="1200" dirty="0"/>
              <a:t>Load</a:t>
            </a:r>
          </a:p>
          <a:p>
            <a:r>
              <a:rPr lang="en-US" sz="1200" dirty="0"/>
              <a:t>Flow</a:t>
            </a:r>
          </a:p>
          <a:p>
            <a:r>
              <a:rPr lang="en-US" sz="1200" dirty="0"/>
              <a:t>Gas</a:t>
            </a:r>
          </a:p>
          <a:p>
            <a:r>
              <a:rPr lang="en-US" sz="1200" dirty="0"/>
              <a:t>Stress</a:t>
            </a:r>
          </a:p>
          <a:p>
            <a:r>
              <a:rPr lang="en-US" sz="1200" dirty="0"/>
              <a:t>Level</a:t>
            </a:r>
          </a:p>
          <a:p>
            <a:r>
              <a:rPr lang="en-US" sz="1200" dirty="0"/>
              <a:t>Sound</a:t>
            </a:r>
          </a:p>
          <a:p>
            <a:r>
              <a:rPr lang="en-US" sz="1200" dirty="0"/>
              <a:t>Proximity</a:t>
            </a:r>
          </a:p>
        </p:txBody>
      </p:sp>
      <p:sp>
        <p:nvSpPr>
          <p:cNvPr id="89" name="TextBox 88"/>
          <p:cNvSpPr txBox="1"/>
          <p:nvPr/>
        </p:nvSpPr>
        <p:spPr>
          <a:xfrm>
            <a:off x="3483174" y="3373818"/>
            <a:ext cx="2354447" cy="1652055"/>
          </a:xfrm>
          <a:prstGeom prst="rect">
            <a:avLst/>
          </a:prstGeom>
          <a:noFill/>
        </p:spPr>
        <p:txBody>
          <a:bodyPr wrap="square" rtlCol="0">
            <a:spAutoFit/>
          </a:bodyPr>
          <a:lstStyle/>
          <a:p>
            <a:pPr marL="171442" indent="-171442">
              <a:buFont typeface="Arial" panose="020B0604020202020204" pitchFamily="34" charset="0"/>
              <a:buChar char="•"/>
            </a:pPr>
            <a:r>
              <a:rPr lang="en-US" sz="1200" dirty="0">
                <a:solidFill>
                  <a:schemeClr val="accent4">
                    <a:lumMod val="50000"/>
                  </a:schemeClr>
                </a:solidFill>
              </a:rPr>
              <a:t>Virtualize any smart devices that used Bluetooth as protocol to communicate </a:t>
            </a:r>
          </a:p>
          <a:p>
            <a:pPr marL="171442" indent="-171442">
              <a:buFont typeface="Arial" panose="020B0604020202020204" pitchFamily="34" charset="0"/>
              <a:buChar char="•"/>
            </a:pPr>
            <a:r>
              <a:rPr lang="en-US" sz="1200" dirty="0">
                <a:solidFill>
                  <a:schemeClr val="accent4">
                    <a:lumMod val="50000"/>
                  </a:schemeClr>
                </a:solidFill>
              </a:rPr>
              <a:t>For E.g </a:t>
            </a:r>
          </a:p>
          <a:p>
            <a:pPr marL="628631" lvl="1" indent="-171442">
              <a:buFont typeface="Arial" panose="020B0604020202020204" pitchFamily="34" charset="0"/>
              <a:buChar char="•"/>
            </a:pPr>
            <a:r>
              <a:rPr lang="en-US" sz="1067" dirty="0">
                <a:solidFill>
                  <a:schemeClr val="accent4">
                    <a:lumMod val="50000"/>
                  </a:schemeClr>
                </a:solidFill>
              </a:rPr>
              <a:t>Medical body path </a:t>
            </a:r>
          </a:p>
          <a:p>
            <a:pPr marL="628631" lvl="1" indent="-171442">
              <a:buFont typeface="Arial" panose="020B0604020202020204" pitchFamily="34" charset="0"/>
              <a:buChar char="•"/>
            </a:pPr>
            <a:r>
              <a:rPr lang="en-US" sz="1067" dirty="0">
                <a:solidFill>
                  <a:schemeClr val="accent4">
                    <a:lumMod val="50000"/>
                  </a:schemeClr>
                </a:solidFill>
              </a:rPr>
              <a:t>BLE Enabled BP reader </a:t>
            </a:r>
          </a:p>
          <a:p>
            <a:pPr marL="628631" lvl="1" indent="-171442">
              <a:buFont typeface="Arial" panose="020B0604020202020204" pitchFamily="34" charset="0"/>
              <a:buChar char="•"/>
            </a:pPr>
            <a:r>
              <a:rPr lang="en-US" sz="1067" dirty="0">
                <a:solidFill>
                  <a:schemeClr val="accent4">
                    <a:lumMod val="50000"/>
                  </a:schemeClr>
                </a:solidFill>
              </a:rPr>
              <a:t>Smart air purifier </a:t>
            </a:r>
          </a:p>
          <a:p>
            <a:pPr marL="628631" lvl="1" indent="-171442">
              <a:buFont typeface="Arial" panose="020B0604020202020204" pitchFamily="34" charset="0"/>
              <a:buChar char="•"/>
            </a:pPr>
            <a:r>
              <a:rPr lang="en-US" sz="1067" dirty="0">
                <a:solidFill>
                  <a:schemeClr val="accent4">
                    <a:lumMod val="50000"/>
                  </a:schemeClr>
                </a:solidFill>
              </a:rPr>
              <a:t>Smart vacuum cleaner</a:t>
            </a:r>
          </a:p>
          <a:p>
            <a:pPr marL="628631" lvl="1" indent="-171442">
              <a:buFont typeface="Arial" panose="020B0604020202020204" pitchFamily="34" charset="0"/>
              <a:buChar char="•"/>
            </a:pPr>
            <a:r>
              <a:rPr lang="en-US" sz="1067" dirty="0">
                <a:solidFill>
                  <a:schemeClr val="accent4">
                    <a:lumMod val="50000"/>
                  </a:schemeClr>
                </a:solidFill>
              </a:rPr>
              <a:t>Smart kitchen appliances </a:t>
            </a:r>
          </a:p>
        </p:txBody>
      </p:sp>
      <p:cxnSp>
        <p:nvCxnSpPr>
          <p:cNvPr id="18" name="Straight Connector 17"/>
          <p:cNvCxnSpPr/>
          <p:nvPr/>
        </p:nvCxnSpPr>
        <p:spPr>
          <a:xfrm flipV="1">
            <a:off x="1235679" y="4928281"/>
            <a:ext cx="10574979" cy="446219"/>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1145007" y="4996671"/>
            <a:ext cx="6784951" cy="577197"/>
            <a:chOff x="185737" y="4241901"/>
            <a:chExt cx="9030768" cy="768249"/>
          </a:xfrm>
        </p:grpSpPr>
        <p:sp>
          <p:nvSpPr>
            <p:cNvPr id="55" name="Oval 54"/>
            <p:cNvSpPr/>
            <p:nvPr/>
          </p:nvSpPr>
          <p:spPr>
            <a:xfrm>
              <a:off x="185737" y="4624030"/>
              <a:ext cx="386120" cy="386120"/>
            </a:xfrm>
            <a:prstGeom prst="ellipse">
              <a:avLst/>
            </a:prstGeom>
            <a:solidFill>
              <a:schemeClr val="tx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solidFill>
              </a:endParaRPr>
            </a:p>
          </p:txBody>
        </p:sp>
        <p:sp>
          <p:nvSpPr>
            <p:cNvPr id="61" name="Oval 60"/>
            <p:cNvSpPr/>
            <p:nvPr/>
          </p:nvSpPr>
          <p:spPr>
            <a:xfrm>
              <a:off x="4401696" y="4430969"/>
              <a:ext cx="386120" cy="386120"/>
            </a:xfrm>
            <a:prstGeom prst="ellipse">
              <a:avLst/>
            </a:prstGeom>
            <a:solidFill>
              <a:schemeClr val="tx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solidFill>
              </a:endParaRPr>
            </a:p>
          </p:txBody>
        </p:sp>
        <p:sp>
          <p:nvSpPr>
            <p:cNvPr id="63" name="Oval 62"/>
            <p:cNvSpPr/>
            <p:nvPr/>
          </p:nvSpPr>
          <p:spPr>
            <a:xfrm>
              <a:off x="8830385" y="4241901"/>
              <a:ext cx="386120" cy="386120"/>
            </a:xfrm>
            <a:prstGeom prst="ellipse">
              <a:avLst/>
            </a:prstGeom>
            <a:solidFill>
              <a:schemeClr val="tx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solidFill>
              </a:endParaRPr>
            </a:p>
          </p:txBody>
        </p:sp>
      </p:grpSp>
      <p:sp>
        <p:nvSpPr>
          <p:cNvPr id="28" name="Oval 27"/>
          <p:cNvSpPr/>
          <p:nvPr/>
        </p:nvSpPr>
        <p:spPr>
          <a:xfrm>
            <a:off x="10763040" y="4814697"/>
            <a:ext cx="290099" cy="290099"/>
          </a:xfrm>
          <a:prstGeom prst="ellipse">
            <a:avLst/>
          </a:prstGeom>
          <a:solidFill>
            <a:schemeClr val="tx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solidFill>
            </a:endParaRPr>
          </a:p>
        </p:txBody>
      </p:sp>
      <p:sp>
        <p:nvSpPr>
          <p:cNvPr id="29" name="TextBox 28"/>
          <p:cNvSpPr txBox="1"/>
          <p:nvPr/>
        </p:nvSpPr>
        <p:spPr>
          <a:xfrm>
            <a:off x="10337618" y="5144948"/>
            <a:ext cx="1028663" cy="276999"/>
          </a:xfrm>
          <a:prstGeom prst="rect">
            <a:avLst/>
          </a:prstGeom>
          <a:noFill/>
        </p:spPr>
        <p:txBody>
          <a:bodyPr wrap="square" rtlCol="0">
            <a:spAutoFit/>
          </a:bodyPr>
          <a:lstStyle>
            <a:defPPr>
              <a:defRPr lang="en-US"/>
            </a:defPPr>
            <a:lvl1pPr algn="ctr">
              <a:defRPr sz="900" b="1">
                <a:solidFill>
                  <a:schemeClr val="accent4">
                    <a:lumMod val="50000"/>
                  </a:schemeClr>
                </a:solidFill>
              </a:defRPr>
            </a:lvl1pPr>
          </a:lstStyle>
          <a:p>
            <a:r>
              <a:rPr lang="en-US" sz="1200" dirty="0"/>
              <a:t>We are here </a:t>
            </a:r>
          </a:p>
        </p:txBody>
      </p:sp>
      <p:sp>
        <p:nvSpPr>
          <p:cNvPr id="30" name="Rectangle 29"/>
          <p:cNvSpPr/>
          <p:nvPr/>
        </p:nvSpPr>
        <p:spPr>
          <a:xfrm>
            <a:off x="9585283" y="2812579"/>
            <a:ext cx="2580164" cy="1905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31" name="TextBox 30"/>
          <p:cNvSpPr txBox="1"/>
          <p:nvPr/>
        </p:nvSpPr>
        <p:spPr>
          <a:xfrm>
            <a:off x="9694500" y="3052727"/>
            <a:ext cx="2424747" cy="1569660"/>
          </a:xfrm>
          <a:prstGeom prst="rect">
            <a:avLst/>
          </a:prstGeom>
          <a:noFill/>
        </p:spPr>
        <p:txBody>
          <a:bodyPr wrap="square" rtlCol="0">
            <a:spAutoFit/>
          </a:bodyPr>
          <a:lstStyle/>
          <a:p>
            <a:pPr marL="171442" indent="-171442">
              <a:buFont typeface="Arial" panose="020B0604020202020204" pitchFamily="34" charset="0"/>
              <a:buChar char="•"/>
            </a:pPr>
            <a:r>
              <a:rPr lang="en-US" sz="1200" dirty="0">
                <a:solidFill>
                  <a:schemeClr val="accent4">
                    <a:lumMod val="50000"/>
                  </a:schemeClr>
                </a:solidFill>
              </a:rPr>
              <a:t>Simulate load generation for connected IoT devices </a:t>
            </a:r>
          </a:p>
          <a:p>
            <a:pPr marL="171442" indent="-171442">
              <a:buFont typeface="Arial" panose="020B0604020202020204" pitchFamily="34" charset="0"/>
              <a:buChar char="•"/>
            </a:pPr>
            <a:r>
              <a:rPr lang="en-US" sz="1200" dirty="0">
                <a:solidFill>
                  <a:schemeClr val="accent4">
                    <a:lumMod val="50000"/>
                  </a:schemeClr>
                </a:solidFill>
              </a:rPr>
              <a:t>Telematics – Connected car OBD fault code simulation</a:t>
            </a:r>
          </a:p>
          <a:p>
            <a:pPr marL="171442" indent="-171442">
              <a:buFont typeface="Arial" panose="020B0604020202020204" pitchFamily="34" charset="0"/>
              <a:buChar char="•"/>
            </a:pPr>
            <a:r>
              <a:rPr lang="en-US" sz="1200" dirty="0">
                <a:solidFill>
                  <a:schemeClr val="accent4">
                    <a:lumMod val="50000"/>
                  </a:schemeClr>
                </a:solidFill>
              </a:rPr>
              <a:t>Vehicle asset/data simulation for cloud testing </a:t>
            </a:r>
          </a:p>
          <a:p>
            <a:pPr marL="171442" indent="-171442">
              <a:buFont typeface="Arial" panose="020B0604020202020204" pitchFamily="34" charset="0"/>
              <a:buChar char="•"/>
            </a:pPr>
            <a:r>
              <a:rPr lang="en-US" sz="1200" dirty="0">
                <a:solidFill>
                  <a:schemeClr val="accent4">
                    <a:lumMod val="50000"/>
                  </a:schemeClr>
                </a:solidFill>
              </a:rPr>
              <a:t>“BLUElink on Demand” – A load testing offering via fastest2.0</a:t>
            </a:r>
          </a:p>
        </p:txBody>
      </p:sp>
      <p:sp>
        <p:nvSpPr>
          <p:cNvPr id="7" name="Rectangle 6"/>
          <p:cNvSpPr/>
          <p:nvPr/>
        </p:nvSpPr>
        <p:spPr>
          <a:xfrm>
            <a:off x="9207544" y="2345234"/>
            <a:ext cx="3045449" cy="338554"/>
          </a:xfrm>
          <a:prstGeom prst="rect">
            <a:avLst/>
          </a:prstGeom>
        </p:spPr>
        <p:txBody>
          <a:bodyPr wrap="none">
            <a:spAutoFit/>
          </a:bodyPr>
          <a:lstStyle/>
          <a:p>
            <a:pPr algn="ctr"/>
            <a:r>
              <a:rPr lang="en-US" sz="1600" b="1" dirty="0">
                <a:solidFill>
                  <a:schemeClr val="accent4">
                    <a:lumMod val="50000"/>
                  </a:schemeClr>
                </a:solidFill>
              </a:rPr>
              <a:t>IoT Cloud load generation testing </a:t>
            </a:r>
          </a:p>
        </p:txBody>
      </p:sp>
      <p:sp>
        <p:nvSpPr>
          <p:cNvPr id="36" name="Rectangle 35"/>
          <p:cNvSpPr/>
          <p:nvPr/>
        </p:nvSpPr>
        <p:spPr>
          <a:xfrm>
            <a:off x="1812520" y="3491015"/>
            <a:ext cx="1171553" cy="1384995"/>
          </a:xfrm>
          <a:prstGeom prst="rect">
            <a:avLst/>
          </a:prstGeom>
          <a:noFill/>
        </p:spPr>
        <p:txBody>
          <a:bodyPr wrap="square" rtlCol="0">
            <a:spAutoFit/>
          </a:bodyPr>
          <a:lstStyle/>
          <a:p>
            <a:pPr marL="171442" indent="-171442">
              <a:buFont typeface="Arial" panose="020B0604020202020204" pitchFamily="34" charset="0"/>
              <a:buChar char="•"/>
            </a:pPr>
            <a:r>
              <a:rPr lang="en-US" sz="1200" b="1" dirty="0">
                <a:solidFill>
                  <a:schemeClr val="accent4">
                    <a:lumMod val="50000"/>
                  </a:schemeClr>
                </a:solidFill>
              </a:rPr>
              <a:t>Protocols  :</a:t>
            </a:r>
          </a:p>
          <a:p>
            <a:endParaRPr lang="en-US" sz="1200" dirty="0">
              <a:solidFill>
                <a:schemeClr val="accent4">
                  <a:lumMod val="50000"/>
                </a:schemeClr>
              </a:solidFill>
            </a:endParaRPr>
          </a:p>
          <a:p>
            <a:pPr marL="171442" indent="-171442">
              <a:buFont typeface="Arial" panose="020B0604020202020204" pitchFamily="34" charset="0"/>
              <a:buChar char="•"/>
            </a:pPr>
            <a:r>
              <a:rPr lang="en-US" sz="1200" dirty="0">
                <a:solidFill>
                  <a:schemeClr val="accent4">
                    <a:lumMod val="50000"/>
                  </a:schemeClr>
                </a:solidFill>
              </a:rPr>
              <a:t>MQTT</a:t>
            </a:r>
          </a:p>
          <a:p>
            <a:pPr marL="171442" indent="-171442">
              <a:buFont typeface="Arial" panose="020B0604020202020204" pitchFamily="34" charset="0"/>
              <a:buChar char="•"/>
            </a:pPr>
            <a:r>
              <a:rPr lang="en-US" sz="1200" dirty="0">
                <a:solidFill>
                  <a:schemeClr val="accent4">
                    <a:lumMod val="50000"/>
                  </a:schemeClr>
                </a:solidFill>
              </a:rPr>
              <a:t>Wi-Fi</a:t>
            </a:r>
          </a:p>
          <a:p>
            <a:pPr marL="171442" indent="-171442">
              <a:buFont typeface="Arial" panose="020B0604020202020204" pitchFamily="34" charset="0"/>
              <a:buChar char="•"/>
            </a:pPr>
            <a:r>
              <a:rPr lang="en-US" sz="1200" dirty="0">
                <a:solidFill>
                  <a:schemeClr val="accent4">
                    <a:lumMod val="50000"/>
                  </a:schemeClr>
                </a:solidFill>
              </a:rPr>
              <a:t>LAN</a:t>
            </a:r>
          </a:p>
          <a:p>
            <a:pPr marL="171442" indent="-171442">
              <a:buFont typeface="Arial" panose="020B0604020202020204" pitchFamily="34" charset="0"/>
              <a:buChar char="•"/>
            </a:pPr>
            <a:r>
              <a:rPr lang="en-US" sz="1200" dirty="0">
                <a:solidFill>
                  <a:schemeClr val="accent4">
                    <a:lumMod val="50000"/>
                  </a:schemeClr>
                </a:solidFill>
              </a:rPr>
              <a:t>BLE</a:t>
            </a:r>
          </a:p>
          <a:p>
            <a:pPr marL="171442" indent="-171442">
              <a:buFont typeface="Arial" panose="020B0604020202020204" pitchFamily="34" charset="0"/>
              <a:buChar char="•"/>
            </a:pPr>
            <a:r>
              <a:rPr lang="en-US" sz="1200" dirty="0">
                <a:solidFill>
                  <a:schemeClr val="accent4">
                    <a:lumMod val="50000"/>
                  </a:schemeClr>
                </a:solidFill>
              </a:rPr>
              <a:t>Zigbee*</a:t>
            </a: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714" y="1953622"/>
            <a:ext cx="1213983" cy="12180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050" y="645195"/>
            <a:ext cx="1276391" cy="1276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Image result for thermometer icon png"/>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17609" y="2228499"/>
            <a:ext cx="190543" cy="6404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hingworx"/>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83596" y="3235862"/>
            <a:ext cx="1201312" cy="6658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bluemix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43670" y="3134433"/>
            <a:ext cx="837485" cy="9867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MS Azure Io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50989" y="4190563"/>
            <a:ext cx="1123225" cy="6324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T&amp;T flo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1066" y="4042799"/>
            <a:ext cx="721033" cy="6437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integration icon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63148" y="2010780"/>
            <a:ext cx="660160" cy="66016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load testing icon"/>
          <p:cNvPicPr>
            <a:picLocks noChangeAspect="1" noChangeArrowheads="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35229" y="1500136"/>
            <a:ext cx="1286465" cy="1286465"/>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p:cNvSpPr>
            <a:spLocks noGrp="1"/>
          </p:cNvSpPr>
          <p:nvPr>
            <p:ph type="sldNum" sz="quarter" idx="11"/>
          </p:nvPr>
        </p:nvSpPr>
        <p:spPr/>
        <p:txBody>
          <a:bodyPr/>
          <a:lstStyle/>
          <a:p>
            <a:fld id="{DDD2A080-DA64-4F5C-9131-47EB793B4410}" type="slidenum">
              <a:rPr lang="en-GB" noProof="0" smtClean="0"/>
              <a:pPr/>
              <a:t>12</a:t>
            </a:fld>
            <a:endParaRPr lang="en-GB" noProof="0" dirty="0"/>
          </a:p>
        </p:txBody>
      </p:sp>
    </p:spTree>
    <p:extLst>
      <p:ext uri="{BB962C8B-B14F-4D97-AF65-F5344CB8AC3E}">
        <p14:creationId xmlns:p14="http://schemas.microsoft.com/office/powerpoint/2010/main" val="2442948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a:spLocks noGrp="1"/>
          </p:cNvSpPr>
          <p:nvPr>
            <p:ph type="title"/>
          </p:nvPr>
        </p:nvSpPr>
        <p:spPr/>
        <p:txBody>
          <a:bodyPr vert="horz" lIns="0" tIns="0" rIns="0" bIns="0" rtlCol="0" anchor="ctr">
            <a:noAutofit/>
          </a:bodyPr>
          <a:lstStyle/>
          <a:p>
            <a:r>
              <a:rPr lang="en-US" sz="2000" dirty="0"/>
              <a:t>Tebot</a:t>
            </a:r>
          </a:p>
        </p:txBody>
      </p:sp>
      <p:pic>
        <p:nvPicPr>
          <p:cNvPr id="40" name="Picture 3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6200000">
            <a:off x="227615" y="648711"/>
            <a:ext cx="685552" cy="935080"/>
          </a:xfrm>
          <a:prstGeom prst="rect">
            <a:avLst/>
          </a:prstGeom>
        </p:spPr>
      </p:pic>
      <p:sp>
        <p:nvSpPr>
          <p:cNvPr id="41" name="Rectangle 40"/>
          <p:cNvSpPr/>
          <p:nvPr/>
        </p:nvSpPr>
        <p:spPr>
          <a:xfrm>
            <a:off x="1575071" y="65840"/>
            <a:ext cx="8525099" cy="526489"/>
          </a:xfrm>
          <a:prstGeom prst="rect">
            <a:avLst/>
          </a:prstGeom>
        </p:spPr>
        <p:txBody>
          <a:bodyPr vert="horz" lIns="91452" tIns="45727" rIns="91452" bIns="45727" rtlCol="0" anchor="ctr">
            <a:normAutofit fontScale="75000" lnSpcReduction="20000"/>
          </a:bodyPr>
          <a:lstStyle/>
          <a:p>
            <a:pPr defTabSz="914476">
              <a:spcBef>
                <a:spcPct val="0"/>
              </a:spcBef>
            </a:pPr>
            <a:r>
              <a:rPr lang="en-US" sz="4400" dirty="0">
                <a:solidFill>
                  <a:schemeClr val="bg1"/>
                </a:solidFill>
                <a:latin typeface="+mj-lt"/>
                <a:ea typeface="+mj-ea"/>
                <a:cs typeface="+mj-cs"/>
              </a:rPr>
              <a:t>Test Robot Platform for IoT QA</a:t>
            </a:r>
          </a:p>
        </p:txBody>
      </p:sp>
      <p:sp>
        <p:nvSpPr>
          <p:cNvPr id="42" name="TextBox 41"/>
          <p:cNvSpPr txBox="1"/>
          <p:nvPr/>
        </p:nvSpPr>
        <p:spPr>
          <a:xfrm>
            <a:off x="974427" y="686323"/>
            <a:ext cx="11191020" cy="666977"/>
          </a:xfrm>
          <a:prstGeom prst="rect">
            <a:avLst/>
          </a:prstGeom>
          <a:noFill/>
        </p:spPr>
        <p:txBody>
          <a:bodyPr wrap="square" rtlCol="0">
            <a:spAutoFit/>
          </a:bodyPr>
          <a:lstStyle>
            <a:defPPr>
              <a:defRPr lang="en-US"/>
            </a:defPPr>
            <a:lvl1pPr algn="ctr">
              <a:defRPr sz="1200">
                <a:solidFill>
                  <a:schemeClr val="tx2">
                    <a:lumMod val="75000"/>
                    <a:lumOff val="25000"/>
                  </a:schemeClr>
                </a:solidFill>
                <a:ea typeface="Segoe UI" panose="020B0502040204020203" pitchFamily="34" charset="0"/>
                <a:cs typeface="Segoe UI" panose="020B0502040204020203" pitchFamily="34" charset="0"/>
              </a:defRPr>
            </a:lvl1pPr>
          </a:lstStyle>
          <a:p>
            <a:r>
              <a:rPr lang="en-US" sz="1867" dirty="0">
                <a:solidFill>
                  <a:schemeClr val="accent4">
                    <a:lumMod val="50000"/>
                  </a:schemeClr>
                </a:solidFill>
                <a:latin typeface="Segoe UI Light" panose="020B0502040204020203" pitchFamily="34" charset="0"/>
              </a:rPr>
              <a:t>Robotic Test platform to help accelerate development and testing to automate various smart devices (wearable, home automation kits, Point of Sale, payment devices,  Car IVI Unit , Touch Kiosk, etc. ). </a:t>
            </a:r>
          </a:p>
        </p:txBody>
      </p:sp>
      <p:pic>
        <p:nvPicPr>
          <p:cNvPr id="43" name="Picture 42"/>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7500" r="93333"/>
                    </a14:imgEffect>
                  </a14:imgLayer>
                </a14:imgProps>
              </a:ext>
              <a:ext uri="{28A0092B-C50C-407E-A947-70E740481C1C}">
                <a14:useLocalDpi xmlns:a14="http://schemas.microsoft.com/office/drawing/2010/main" val="0"/>
              </a:ext>
            </a:extLst>
          </a:blip>
          <a:stretch>
            <a:fillRect/>
          </a:stretch>
        </p:blipFill>
        <p:spPr>
          <a:xfrm>
            <a:off x="1155350" y="2038409"/>
            <a:ext cx="646036" cy="646036"/>
          </a:xfrm>
          <a:prstGeom prst="rect">
            <a:avLst/>
          </a:prstGeom>
        </p:spPr>
      </p:pic>
      <p:pic>
        <p:nvPicPr>
          <p:cNvPr id="44" name="Picture 43"/>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254690" y="2065759"/>
            <a:ext cx="666889" cy="588941"/>
          </a:xfrm>
          <a:prstGeom prst="rect">
            <a:avLst/>
          </a:prstGeom>
        </p:spPr>
      </p:pic>
      <p:sp>
        <p:nvSpPr>
          <p:cNvPr id="2" name="TextBox 1"/>
          <p:cNvSpPr txBox="1"/>
          <p:nvPr/>
        </p:nvSpPr>
        <p:spPr>
          <a:xfrm>
            <a:off x="363288" y="2845035"/>
            <a:ext cx="2423569" cy="584775"/>
          </a:xfrm>
          <a:prstGeom prst="rect">
            <a:avLst/>
          </a:prstGeom>
          <a:noFill/>
        </p:spPr>
        <p:txBody>
          <a:bodyPr wrap="square" rtlCol="0">
            <a:spAutoFit/>
          </a:bodyPr>
          <a:lstStyle/>
          <a:p>
            <a:pPr algn="ctr"/>
            <a:r>
              <a:rPr lang="en-US" sz="1600" b="1" dirty="0">
                <a:solidFill>
                  <a:schemeClr val="accent4">
                    <a:lumMod val="50000"/>
                  </a:schemeClr>
                </a:solidFill>
              </a:rPr>
              <a:t>Wearable/Fitness tracker  Automation </a:t>
            </a:r>
          </a:p>
        </p:txBody>
      </p:sp>
      <p:sp>
        <p:nvSpPr>
          <p:cNvPr id="47" name="TextBox 46"/>
          <p:cNvSpPr txBox="1"/>
          <p:nvPr/>
        </p:nvSpPr>
        <p:spPr>
          <a:xfrm>
            <a:off x="3300886" y="2827941"/>
            <a:ext cx="2423569" cy="338554"/>
          </a:xfrm>
          <a:prstGeom prst="rect">
            <a:avLst/>
          </a:prstGeom>
          <a:noFill/>
        </p:spPr>
        <p:txBody>
          <a:bodyPr wrap="square" rtlCol="0">
            <a:spAutoFit/>
          </a:bodyPr>
          <a:lstStyle/>
          <a:p>
            <a:pPr algn="ctr"/>
            <a:r>
              <a:rPr lang="en-US" sz="1600" b="1" dirty="0">
                <a:solidFill>
                  <a:schemeClr val="accent4">
                    <a:lumMod val="50000"/>
                  </a:schemeClr>
                </a:solidFill>
              </a:rPr>
              <a:t>Smart Home Automation</a:t>
            </a:r>
          </a:p>
        </p:txBody>
      </p:sp>
      <p:sp>
        <p:nvSpPr>
          <p:cNvPr id="53" name="TextBox 52"/>
          <p:cNvSpPr txBox="1"/>
          <p:nvPr/>
        </p:nvSpPr>
        <p:spPr>
          <a:xfrm>
            <a:off x="5945074" y="2696831"/>
            <a:ext cx="3567121" cy="338554"/>
          </a:xfrm>
          <a:prstGeom prst="rect">
            <a:avLst/>
          </a:prstGeom>
          <a:noFill/>
        </p:spPr>
        <p:txBody>
          <a:bodyPr wrap="square" rtlCol="0">
            <a:spAutoFit/>
          </a:bodyPr>
          <a:lstStyle/>
          <a:p>
            <a:pPr algn="ctr"/>
            <a:r>
              <a:rPr lang="en-US" sz="1600" b="1" dirty="0">
                <a:solidFill>
                  <a:schemeClr val="accent4">
                    <a:lumMod val="50000"/>
                  </a:schemeClr>
                </a:solidFill>
              </a:rPr>
              <a:t>Point –of-Sales / Payments Device</a:t>
            </a:r>
          </a:p>
        </p:txBody>
      </p:sp>
      <p:sp>
        <p:nvSpPr>
          <p:cNvPr id="5" name="Rectangle 4"/>
          <p:cNvSpPr/>
          <p:nvPr/>
        </p:nvSpPr>
        <p:spPr>
          <a:xfrm>
            <a:off x="422798" y="3408945"/>
            <a:ext cx="2580164" cy="1905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64" name="Rectangle 63"/>
          <p:cNvSpPr/>
          <p:nvPr/>
        </p:nvSpPr>
        <p:spPr>
          <a:xfrm>
            <a:off x="3381623" y="3239557"/>
            <a:ext cx="2580164" cy="1905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65" name="Rectangle 64"/>
          <p:cNvSpPr/>
          <p:nvPr/>
        </p:nvSpPr>
        <p:spPr>
          <a:xfrm>
            <a:off x="6460145" y="3066164"/>
            <a:ext cx="2550280" cy="183013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88" name="TextBox 87"/>
          <p:cNvSpPr txBox="1"/>
          <p:nvPr/>
        </p:nvSpPr>
        <p:spPr>
          <a:xfrm>
            <a:off x="570391" y="3527020"/>
            <a:ext cx="2310239" cy="1569660"/>
          </a:xfrm>
          <a:prstGeom prst="rect">
            <a:avLst/>
          </a:prstGeom>
          <a:noFill/>
        </p:spPr>
        <p:txBody>
          <a:bodyPr wrap="square" rtlCol="0">
            <a:spAutoFit/>
          </a:bodyPr>
          <a:lstStyle/>
          <a:p>
            <a:pPr marL="171442" indent="-171442">
              <a:buFont typeface="Arial" panose="020B0604020202020204" pitchFamily="34" charset="0"/>
              <a:buChar char="•"/>
            </a:pPr>
            <a:r>
              <a:rPr lang="en-US" sz="1200" dirty="0">
                <a:solidFill>
                  <a:schemeClr val="accent4">
                    <a:lumMod val="50000"/>
                  </a:schemeClr>
                </a:solidFill>
              </a:rPr>
              <a:t>Smartwatches /Smart Phones</a:t>
            </a:r>
          </a:p>
          <a:p>
            <a:pPr marL="171442" indent="-171442">
              <a:buFont typeface="Arial" panose="020B0604020202020204" pitchFamily="34" charset="0"/>
              <a:buChar char="•"/>
            </a:pPr>
            <a:r>
              <a:rPr lang="en-US" sz="1200" dirty="0">
                <a:solidFill>
                  <a:schemeClr val="accent4">
                    <a:lumMod val="50000"/>
                  </a:schemeClr>
                </a:solidFill>
              </a:rPr>
              <a:t>Wearables / Fitness Trackers</a:t>
            </a:r>
          </a:p>
          <a:p>
            <a:pPr marL="171442" indent="-171442">
              <a:buFont typeface="Arial" panose="020B0604020202020204" pitchFamily="34" charset="0"/>
              <a:buChar char="•"/>
            </a:pPr>
            <a:r>
              <a:rPr lang="en-US" sz="1200" dirty="0">
                <a:solidFill>
                  <a:schemeClr val="accent4">
                    <a:lumMod val="50000"/>
                  </a:schemeClr>
                </a:solidFill>
              </a:rPr>
              <a:t>Pedometer based devices</a:t>
            </a:r>
          </a:p>
          <a:p>
            <a:pPr marL="171442" indent="-171442">
              <a:buFont typeface="Arial" panose="020B0604020202020204" pitchFamily="34" charset="0"/>
              <a:buChar char="•"/>
            </a:pPr>
            <a:r>
              <a:rPr lang="en-US" sz="1200" dirty="0">
                <a:solidFill>
                  <a:schemeClr val="accent4">
                    <a:lumMod val="50000"/>
                  </a:schemeClr>
                </a:solidFill>
              </a:rPr>
              <a:t>Heath tracker body patches</a:t>
            </a:r>
          </a:p>
          <a:p>
            <a:pPr marL="171442" indent="-171442">
              <a:buFont typeface="Arial" panose="020B0604020202020204" pitchFamily="34" charset="0"/>
              <a:buChar char="•"/>
            </a:pPr>
            <a:r>
              <a:rPr lang="en-US" sz="1200" dirty="0">
                <a:solidFill>
                  <a:schemeClr val="accent4">
                    <a:lumMod val="50000"/>
                  </a:schemeClr>
                </a:solidFill>
              </a:rPr>
              <a:t>Physical Activities (Walk, run etc..</a:t>
            </a:r>
          </a:p>
          <a:p>
            <a:pPr marL="171442" indent="-171442">
              <a:buFont typeface="Arial" panose="020B0604020202020204" pitchFamily="34" charset="0"/>
              <a:buChar char="•"/>
            </a:pPr>
            <a:r>
              <a:rPr lang="en-US" sz="1200" dirty="0">
                <a:solidFill>
                  <a:schemeClr val="accent4">
                    <a:lumMod val="50000"/>
                  </a:schemeClr>
                </a:solidFill>
              </a:rPr>
              <a:t>Human Profiles (Athletes, Senior Citizens etc..)</a:t>
            </a:r>
          </a:p>
        </p:txBody>
      </p:sp>
      <p:sp>
        <p:nvSpPr>
          <p:cNvPr id="89" name="TextBox 88"/>
          <p:cNvSpPr txBox="1"/>
          <p:nvPr/>
        </p:nvSpPr>
        <p:spPr>
          <a:xfrm>
            <a:off x="3483174" y="3373817"/>
            <a:ext cx="2354447" cy="1569660"/>
          </a:xfrm>
          <a:prstGeom prst="rect">
            <a:avLst/>
          </a:prstGeom>
          <a:noFill/>
        </p:spPr>
        <p:txBody>
          <a:bodyPr wrap="square" rtlCol="0">
            <a:spAutoFit/>
          </a:bodyPr>
          <a:lstStyle/>
          <a:p>
            <a:pPr marL="171442" indent="-171442">
              <a:buFont typeface="Arial" panose="020B0604020202020204" pitchFamily="34" charset="0"/>
              <a:buChar char="•"/>
            </a:pPr>
            <a:r>
              <a:rPr lang="en-US" sz="1200" dirty="0">
                <a:solidFill>
                  <a:schemeClr val="accent4">
                    <a:lumMod val="50000"/>
                  </a:schemeClr>
                </a:solidFill>
              </a:rPr>
              <a:t>Door Sensor</a:t>
            </a:r>
          </a:p>
          <a:p>
            <a:pPr marL="171442" indent="-171442">
              <a:buFont typeface="Arial" panose="020B0604020202020204" pitchFamily="34" charset="0"/>
              <a:buChar char="•"/>
            </a:pPr>
            <a:r>
              <a:rPr lang="en-US" sz="1200" dirty="0">
                <a:solidFill>
                  <a:schemeClr val="accent4">
                    <a:lumMod val="50000"/>
                  </a:schemeClr>
                </a:solidFill>
              </a:rPr>
              <a:t>Motion Sensor</a:t>
            </a:r>
          </a:p>
          <a:p>
            <a:pPr marL="171442" indent="-171442">
              <a:buFont typeface="Arial" panose="020B0604020202020204" pitchFamily="34" charset="0"/>
              <a:buChar char="•"/>
            </a:pPr>
            <a:r>
              <a:rPr lang="en-US" sz="1200" dirty="0">
                <a:solidFill>
                  <a:schemeClr val="accent4">
                    <a:lumMod val="50000"/>
                  </a:schemeClr>
                </a:solidFill>
              </a:rPr>
              <a:t>Sound / Glass Break Sensor</a:t>
            </a:r>
          </a:p>
          <a:p>
            <a:pPr marL="171442" indent="-171442">
              <a:buFont typeface="Arial" panose="020B0604020202020204" pitchFamily="34" charset="0"/>
              <a:buChar char="•"/>
            </a:pPr>
            <a:r>
              <a:rPr lang="en-US" sz="1200" dirty="0">
                <a:solidFill>
                  <a:schemeClr val="accent4">
                    <a:lumMod val="50000"/>
                  </a:schemeClr>
                </a:solidFill>
              </a:rPr>
              <a:t>Flood Sensor</a:t>
            </a:r>
          </a:p>
          <a:p>
            <a:pPr marL="171442" indent="-171442">
              <a:buFont typeface="Arial" panose="020B0604020202020204" pitchFamily="34" charset="0"/>
              <a:buChar char="•"/>
            </a:pPr>
            <a:r>
              <a:rPr lang="en-US" sz="1200" dirty="0">
                <a:solidFill>
                  <a:schemeClr val="accent4">
                    <a:lumMod val="50000"/>
                  </a:schemeClr>
                </a:solidFill>
              </a:rPr>
              <a:t>Motion Detecting Camera</a:t>
            </a:r>
          </a:p>
          <a:p>
            <a:pPr marL="171442" indent="-171442">
              <a:buFont typeface="Arial" panose="020B0604020202020204" pitchFamily="34" charset="0"/>
              <a:buChar char="•"/>
            </a:pPr>
            <a:r>
              <a:rPr lang="en-US" sz="1200" dirty="0">
                <a:solidFill>
                  <a:schemeClr val="accent4">
                    <a:lumMod val="50000"/>
                  </a:schemeClr>
                </a:solidFill>
              </a:rPr>
              <a:t>LDR based LED detection</a:t>
            </a:r>
          </a:p>
          <a:p>
            <a:pPr marL="171442" indent="-171442">
              <a:buFont typeface="Arial" panose="020B0604020202020204" pitchFamily="34" charset="0"/>
              <a:buChar char="•"/>
            </a:pPr>
            <a:r>
              <a:rPr lang="en-US" sz="1200" dirty="0">
                <a:solidFill>
                  <a:schemeClr val="accent4">
                    <a:lumMod val="50000"/>
                  </a:schemeClr>
                </a:solidFill>
              </a:rPr>
              <a:t>Amazon Alexa Integration  ( TTS )</a:t>
            </a:r>
          </a:p>
        </p:txBody>
      </p:sp>
      <p:sp>
        <p:nvSpPr>
          <p:cNvPr id="90" name="TextBox 89"/>
          <p:cNvSpPr txBox="1"/>
          <p:nvPr/>
        </p:nvSpPr>
        <p:spPr>
          <a:xfrm>
            <a:off x="6410353" y="3079961"/>
            <a:ext cx="2587369" cy="1754326"/>
          </a:xfrm>
          <a:prstGeom prst="rect">
            <a:avLst/>
          </a:prstGeom>
          <a:noFill/>
        </p:spPr>
        <p:txBody>
          <a:bodyPr wrap="square" rtlCol="0">
            <a:spAutoFit/>
          </a:bodyPr>
          <a:lstStyle/>
          <a:p>
            <a:pPr marL="171442" indent="-171442">
              <a:buFont typeface="Arial" panose="020B0604020202020204" pitchFamily="34" charset="0"/>
              <a:buChar char="•"/>
            </a:pPr>
            <a:r>
              <a:rPr lang="en-US" sz="1200" dirty="0">
                <a:solidFill>
                  <a:schemeClr val="accent4">
                    <a:lumMod val="50000"/>
                  </a:schemeClr>
                </a:solidFill>
              </a:rPr>
              <a:t>Rotary based controls</a:t>
            </a:r>
          </a:p>
          <a:p>
            <a:pPr marL="171442" indent="-171442">
              <a:buFont typeface="Arial" panose="020B0604020202020204" pitchFamily="34" charset="0"/>
              <a:buChar char="•"/>
            </a:pPr>
            <a:r>
              <a:rPr lang="en-US" sz="1200" dirty="0">
                <a:solidFill>
                  <a:schemeClr val="accent4">
                    <a:lumMod val="50000"/>
                  </a:schemeClr>
                </a:solidFill>
              </a:rPr>
              <a:t>3-D Robotic plotter </a:t>
            </a:r>
          </a:p>
          <a:p>
            <a:pPr marL="171442" indent="-171442">
              <a:buFont typeface="Arial" panose="020B0604020202020204" pitchFamily="34" charset="0"/>
              <a:buChar char="•"/>
            </a:pPr>
            <a:r>
              <a:rPr lang="en-US" sz="1200" dirty="0">
                <a:solidFill>
                  <a:schemeClr val="accent4">
                    <a:lumMod val="50000"/>
                  </a:schemeClr>
                </a:solidFill>
              </a:rPr>
              <a:t>(Pinpad, Thermostats, etc..)</a:t>
            </a:r>
          </a:p>
          <a:p>
            <a:pPr marL="171442" indent="-171442">
              <a:buFont typeface="Arial" panose="020B0604020202020204" pitchFamily="34" charset="0"/>
              <a:buChar char="•"/>
            </a:pPr>
            <a:r>
              <a:rPr lang="en-US" sz="1200" dirty="0">
                <a:solidFill>
                  <a:schemeClr val="accent4">
                    <a:lumMod val="50000"/>
                  </a:schemeClr>
                </a:solidFill>
              </a:rPr>
              <a:t>Card Swipe in/ out ( sideways)</a:t>
            </a:r>
          </a:p>
          <a:p>
            <a:pPr marL="171442" indent="-171442">
              <a:buFont typeface="Arial" panose="020B0604020202020204" pitchFamily="34" charset="0"/>
              <a:buChar char="•"/>
            </a:pPr>
            <a:r>
              <a:rPr lang="en-US" sz="1200" dirty="0">
                <a:solidFill>
                  <a:schemeClr val="accent4">
                    <a:lumMod val="50000"/>
                  </a:schemeClr>
                </a:solidFill>
              </a:rPr>
              <a:t>Chip Card Insert / Exit    </a:t>
            </a:r>
          </a:p>
          <a:p>
            <a:pPr marL="171442" indent="-171442">
              <a:buFont typeface="Arial" panose="020B0604020202020204" pitchFamily="34" charset="0"/>
              <a:buChar char="•"/>
            </a:pPr>
            <a:r>
              <a:rPr lang="en-US" sz="1200" dirty="0">
                <a:solidFill>
                  <a:schemeClr val="accent4">
                    <a:lumMod val="50000"/>
                  </a:schemeClr>
                </a:solidFill>
              </a:rPr>
              <a:t>NFC Tap </a:t>
            </a:r>
          </a:p>
          <a:p>
            <a:pPr marL="171442" indent="-171442">
              <a:buFont typeface="Arial" panose="020B0604020202020204" pitchFamily="34" charset="0"/>
              <a:buChar char="•"/>
            </a:pPr>
            <a:r>
              <a:rPr lang="en-US" sz="1200" dirty="0">
                <a:solidFill>
                  <a:schemeClr val="accent4">
                    <a:lumMod val="50000"/>
                  </a:schemeClr>
                </a:solidFill>
              </a:rPr>
              <a:t>Multi card slot </a:t>
            </a:r>
          </a:p>
          <a:p>
            <a:pPr marL="171442" indent="-171442">
              <a:buFont typeface="Arial" panose="020B0604020202020204" pitchFamily="34" charset="0"/>
              <a:buChar char="•"/>
            </a:pPr>
            <a:r>
              <a:rPr lang="en-US" sz="1200" dirty="0">
                <a:solidFill>
                  <a:schemeClr val="accent4">
                    <a:lumMod val="50000"/>
                  </a:schemeClr>
                </a:solidFill>
              </a:rPr>
              <a:t>E-Signature authorization </a:t>
            </a:r>
          </a:p>
          <a:p>
            <a:pPr marL="171442" indent="-171442">
              <a:buFont typeface="Arial" panose="020B0604020202020204" pitchFamily="34" charset="0"/>
              <a:buChar char="•"/>
            </a:pPr>
            <a:r>
              <a:rPr lang="en-US" sz="1200" dirty="0">
                <a:solidFill>
                  <a:schemeClr val="accent4">
                    <a:lumMod val="50000"/>
                  </a:schemeClr>
                </a:solidFill>
              </a:rPr>
              <a:t>Valid/Invalid PIN entry </a:t>
            </a:r>
          </a:p>
        </p:txBody>
      </p:sp>
      <p:cxnSp>
        <p:nvCxnSpPr>
          <p:cNvPr id="18" name="Straight Connector 17"/>
          <p:cNvCxnSpPr/>
          <p:nvPr/>
        </p:nvCxnSpPr>
        <p:spPr>
          <a:xfrm flipV="1">
            <a:off x="1235679" y="4928281"/>
            <a:ext cx="10574979" cy="446219"/>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1145007" y="4996671"/>
            <a:ext cx="6784951" cy="577197"/>
            <a:chOff x="185737" y="4241901"/>
            <a:chExt cx="9030768" cy="768249"/>
          </a:xfrm>
        </p:grpSpPr>
        <p:sp>
          <p:nvSpPr>
            <p:cNvPr id="55" name="Oval 54"/>
            <p:cNvSpPr/>
            <p:nvPr/>
          </p:nvSpPr>
          <p:spPr>
            <a:xfrm>
              <a:off x="185737" y="4624030"/>
              <a:ext cx="386120" cy="386120"/>
            </a:xfrm>
            <a:prstGeom prst="ellipse">
              <a:avLst/>
            </a:prstGeom>
            <a:solidFill>
              <a:schemeClr val="tx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solidFill>
              </a:endParaRPr>
            </a:p>
          </p:txBody>
        </p:sp>
        <p:sp>
          <p:nvSpPr>
            <p:cNvPr id="61" name="Oval 60"/>
            <p:cNvSpPr/>
            <p:nvPr/>
          </p:nvSpPr>
          <p:spPr>
            <a:xfrm>
              <a:off x="4401696" y="4430969"/>
              <a:ext cx="386120" cy="386120"/>
            </a:xfrm>
            <a:prstGeom prst="ellipse">
              <a:avLst/>
            </a:prstGeom>
            <a:solidFill>
              <a:schemeClr val="tx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solidFill>
              </a:endParaRPr>
            </a:p>
          </p:txBody>
        </p:sp>
        <p:sp>
          <p:nvSpPr>
            <p:cNvPr id="63" name="Oval 62"/>
            <p:cNvSpPr/>
            <p:nvPr/>
          </p:nvSpPr>
          <p:spPr>
            <a:xfrm>
              <a:off x="8830385" y="4241901"/>
              <a:ext cx="386120" cy="386120"/>
            </a:xfrm>
            <a:prstGeom prst="ellipse">
              <a:avLst/>
            </a:prstGeom>
            <a:solidFill>
              <a:schemeClr val="tx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solidFill>
              </a:endParaRPr>
            </a:p>
          </p:txBody>
        </p:sp>
      </p:grpSp>
      <p:sp>
        <p:nvSpPr>
          <p:cNvPr id="91" name="TextBox 90"/>
          <p:cNvSpPr txBox="1"/>
          <p:nvPr/>
        </p:nvSpPr>
        <p:spPr>
          <a:xfrm>
            <a:off x="269877" y="5626645"/>
            <a:ext cx="2002951" cy="276999"/>
          </a:xfrm>
          <a:prstGeom prst="rect">
            <a:avLst/>
          </a:prstGeom>
          <a:noFill/>
        </p:spPr>
        <p:txBody>
          <a:bodyPr wrap="square" rtlCol="0">
            <a:spAutoFit/>
          </a:bodyPr>
          <a:lstStyle/>
          <a:p>
            <a:pPr algn="ctr"/>
            <a:r>
              <a:rPr lang="en-US" sz="1200" b="1" dirty="0">
                <a:solidFill>
                  <a:schemeClr val="accent4">
                    <a:lumMod val="50000"/>
                  </a:schemeClr>
                </a:solidFill>
              </a:rPr>
              <a:t>TYPE 1</a:t>
            </a:r>
          </a:p>
        </p:txBody>
      </p:sp>
      <p:sp>
        <p:nvSpPr>
          <p:cNvPr id="92" name="TextBox 91"/>
          <p:cNvSpPr txBox="1"/>
          <p:nvPr/>
        </p:nvSpPr>
        <p:spPr>
          <a:xfrm>
            <a:off x="3699622" y="5519549"/>
            <a:ext cx="2002951" cy="276999"/>
          </a:xfrm>
          <a:prstGeom prst="rect">
            <a:avLst/>
          </a:prstGeom>
          <a:noFill/>
        </p:spPr>
        <p:txBody>
          <a:bodyPr wrap="square" rtlCol="0">
            <a:spAutoFit/>
          </a:bodyPr>
          <a:lstStyle>
            <a:defPPr>
              <a:defRPr lang="en-US"/>
            </a:defPPr>
            <a:lvl1pPr algn="ctr">
              <a:defRPr sz="900" b="1">
                <a:solidFill>
                  <a:schemeClr val="accent4">
                    <a:lumMod val="50000"/>
                  </a:schemeClr>
                </a:solidFill>
              </a:defRPr>
            </a:lvl1pPr>
          </a:lstStyle>
          <a:p>
            <a:r>
              <a:rPr lang="en-US" sz="1200" dirty="0"/>
              <a:t>TYPE 2</a:t>
            </a:r>
          </a:p>
        </p:txBody>
      </p:sp>
      <p:sp>
        <p:nvSpPr>
          <p:cNvPr id="93" name="TextBox 92"/>
          <p:cNvSpPr txBox="1"/>
          <p:nvPr/>
        </p:nvSpPr>
        <p:spPr>
          <a:xfrm>
            <a:off x="7339502" y="5403369"/>
            <a:ext cx="1028663" cy="276999"/>
          </a:xfrm>
          <a:prstGeom prst="rect">
            <a:avLst/>
          </a:prstGeom>
          <a:noFill/>
        </p:spPr>
        <p:txBody>
          <a:bodyPr wrap="square" rtlCol="0">
            <a:spAutoFit/>
          </a:bodyPr>
          <a:lstStyle>
            <a:defPPr>
              <a:defRPr lang="en-US"/>
            </a:defPPr>
            <a:lvl1pPr algn="ctr">
              <a:defRPr sz="900" b="1">
                <a:solidFill>
                  <a:schemeClr val="accent4">
                    <a:lumMod val="50000"/>
                  </a:schemeClr>
                </a:solidFill>
              </a:defRPr>
            </a:lvl1pPr>
          </a:lstStyle>
          <a:p>
            <a:r>
              <a:rPr lang="en-US" sz="1200" dirty="0"/>
              <a:t>TYPE 3</a:t>
            </a:r>
          </a:p>
        </p:txBody>
      </p:sp>
      <p:sp>
        <p:nvSpPr>
          <p:cNvPr id="28" name="Oval 27"/>
          <p:cNvSpPr/>
          <p:nvPr/>
        </p:nvSpPr>
        <p:spPr>
          <a:xfrm>
            <a:off x="10763040" y="4814697"/>
            <a:ext cx="290099" cy="290099"/>
          </a:xfrm>
          <a:prstGeom prst="ellipse">
            <a:avLst/>
          </a:prstGeom>
          <a:solidFill>
            <a:schemeClr val="tx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bg1"/>
              </a:solidFill>
            </a:endParaRPr>
          </a:p>
        </p:txBody>
      </p:sp>
      <p:sp>
        <p:nvSpPr>
          <p:cNvPr id="29" name="TextBox 28"/>
          <p:cNvSpPr txBox="1"/>
          <p:nvPr/>
        </p:nvSpPr>
        <p:spPr>
          <a:xfrm>
            <a:off x="10337618" y="5144948"/>
            <a:ext cx="1028663" cy="276999"/>
          </a:xfrm>
          <a:prstGeom prst="rect">
            <a:avLst/>
          </a:prstGeom>
          <a:noFill/>
        </p:spPr>
        <p:txBody>
          <a:bodyPr wrap="square" rtlCol="0">
            <a:spAutoFit/>
          </a:bodyPr>
          <a:lstStyle>
            <a:defPPr>
              <a:defRPr lang="en-US"/>
            </a:defPPr>
            <a:lvl1pPr algn="ctr">
              <a:defRPr sz="900" b="1">
                <a:solidFill>
                  <a:schemeClr val="accent4">
                    <a:lumMod val="50000"/>
                  </a:schemeClr>
                </a:solidFill>
              </a:defRPr>
            </a:lvl1pPr>
          </a:lstStyle>
          <a:p>
            <a:r>
              <a:rPr lang="en-US" sz="1200" dirty="0"/>
              <a:t>We are here </a:t>
            </a:r>
          </a:p>
        </p:txBody>
      </p:sp>
      <p:sp>
        <p:nvSpPr>
          <p:cNvPr id="30" name="Rectangle 29"/>
          <p:cNvSpPr/>
          <p:nvPr/>
        </p:nvSpPr>
        <p:spPr>
          <a:xfrm>
            <a:off x="9585283" y="2812579"/>
            <a:ext cx="2580164" cy="1905076"/>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sp>
        <p:nvSpPr>
          <p:cNvPr id="31" name="TextBox 30"/>
          <p:cNvSpPr txBox="1"/>
          <p:nvPr/>
        </p:nvSpPr>
        <p:spPr>
          <a:xfrm>
            <a:off x="9733412" y="3104610"/>
            <a:ext cx="2424747" cy="1015663"/>
          </a:xfrm>
          <a:prstGeom prst="rect">
            <a:avLst/>
          </a:prstGeom>
          <a:noFill/>
        </p:spPr>
        <p:txBody>
          <a:bodyPr wrap="square" rtlCol="0">
            <a:spAutoFit/>
          </a:bodyPr>
          <a:lstStyle/>
          <a:p>
            <a:pPr marL="171442" indent="-171442">
              <a:buFont typeface="Arial" panose="020B0604020202020204" pitchFamily="34" charset="0"/>
              <a:buChar char="•"/>
            </a:pPr>
            <a:r>
              <a:rPr lang="en-US" sz="1200" dirty="0">
                <a:solidFill>
                  <a:schemeClr val="accent4">
                    <a:lumMod val="50000"/>
                  </a:schemeClr>
                </a:solidFill>
              </a:rPr>
              <a:t>IVI – Car Dashboard automation ( Android auto / Apple Car play )</a:t>
            </a:r>
          </a:p>
          <a:p>
            <a:pPr marL="171442" indent="-171442">
              <a:buFont typeface="Arial" panose="020B0604020202020204" pitchFamily="34" charset="0"/>
              <a:buChar char="•"/>
            </a:pPr>
            <a:r>
              <a:rPr lang="en-US" sz="1200" dirty="0">
                <a:solidFill>
                  <a:schemeClr val="accent4">
                    <a:lumMod val="50000"/>
                  </a:schemeClr>
                </a:solidFill>
              </a:rPr>
              <a:t>Visual Capture for LCD  devices</a:t>
            </a:r>
          </a:p>
          <a:p>
            <a:pPr marL="171442" indent="-171442">
              <a:buFont typeface="Arial" panose="020B0604020202020204" pitchFamily="34" charset="0"/>
              <a:buChar char="•"/>
            </a:pPr>
            <a:r>
              <a:rPr lang="en-US" sz="1200" dirty="0">
                <a:solidFill>
                  <a:schemeClr val="accent4">
                    <a:lumMod val="50000"/>
                  </a:schemeClr>
                </a:solidFill>
              </a:rPr>
              <a:t>Image analysis and validation</a:t>
            </a:r>
          </a:p>
          <a:p>
            <a:pPr marL="171442" indent="-171442">
              <a:buFont typeface="Arial" panose="020B0604020202020204" pitchFamily="34" charset="0"/>
              <a:buChar char="•"/>
            </a:pPr>
            <a:r>
              <a:rPr lang="en-US" sz="1200" dirty="0">
                <a:solidFill>
                  <a:schemeClr val="accent4">
                    <a:lumMod val="50000"/>
                  </a:schemeClr>
                </a:solidFill>
              </a:rPr>
              <a:t>Remote execution for TEBOT </a:t>
            </a:r>
          </a:p>
        </p:txBody>
      </p:sp>
      <p:pic>
        <p:nvPicPr>
          <p:cNvPr id="1026" name="Picture 2" descr="Image result for EMV payment device vector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3509" y="2047791"/>
            <a:ext cx="692703" cy="70962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410295" y="2449747"/>
            <a:ext cx="2633798" cy="338554"/>
          </a:xfrm>
          <a:prstGeom prst="rect">
            <a:avLst/>
          </a:prstGeom>
        </p:spPr>
        <p:txBody>
          <a:bodyPr wrap="none">
            <a:spAutoFit/>
          </a:bodyPr>
          <a:lstStyle/>
          <a:p>
            <a:pPr algn="ctr"/>
            <a:r>
              <a:rPr lang="en-US" sz="1600" b="1" dirty="0">
                <a:solidFill>
                  <a:schemeClr val="accent4">
                    <a:lumMod val="50000"/>
                  </a:schemeClr>
                </a:solidFill>
              </a:rPr>
              <a:t> Touch Screen/Kiosk  Devices</a:t>
            </a:r>
          </a:p>
        </p:txBody>
      </p:sp>
      <p:pic>
        <p:nvPicPr>
          <p:cNvPr id="1028" name="Picture 4" descr="Image result for andorid auto vector image"/>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0182095" y="1787699"/>
            <a:ext cx="1160447" cy="58389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1"/>
          </p:nvPr>
        </p:nvSpPr>
        <p:spPr/>
        <p:txBody>
          <a:bodyPr/>
          <a:lstStyle/>
          <a:p>
            <a:fld id="{DDD2A080-DA64-4F5C-9131-47EB793B4410}" type="slidenum">
              <a:rPr lang="en-GB" noProof="0" smtClean="0"/>
              <a:pPr/>
              <a:t>13</a:t>
            </a:fld>
            <a:endParaRPr lang="en-GB" noProof="0" dirty="0"/>
          </a:p>
        </p:txBody>
      </p:sp>
    </p:spTree>
    <p:extLst>
      <p:ext uri="{BB962C8B-B14F-4D97-AF65-F5344CB8AC3E}">
        <p14:creationId xmlns:p14="http://schemas.microsoft.com/office/powerpoint/2010/main" val="2872573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oAutofit/>
          </a:bodyPr>
          <a:lstStyle/>
          <a:p>
            <a:r>
              <a:rPr lang="en-US" sz="2000" dirty="0"/>
              <a:t>IoT QA @ Cognizant</a:t>
            </a:r>
          </a:p>
        </p:txBody>
      </p:sp>
      <p:sp>
        <p:nvSpPr>
          <p:cNvPr id="3" name="Rectangle 2"/>
          <p:cNvSpPr/>
          <p:nvPr/>
        </p:nvSpPr>
        <p:spPr>
          <a:xfrm>
            <a:off x="368236" y="4748737"/>
            <a:ext cx="11377763" cy="1539888"/>
          </a:xfrm>
          <a:prstGeom prst="rect">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defTabSz="812760"/>
            <a:endParaRPr lang="en-US" sz="2400" dirty="0">
              <a:solidFill>
                <a:srgbClr val="50B3CF"/>
              </a:solidFill>
            </a:endParaRPr>
          </a:p>
        </p:txBody>
      </p:sp>
      <p:sp>
        <p:nvSpPr>
          <p:cNvPr id="5" name="TextBox 4"/>
          <p:cNvSpPr txBox="1"/>
          <p:nvPr/>
        </p:nvSpPr>
        <p:spPr>
          <a:xfrm>
            <a:off x="8690961" y="4381765"/>
            <a:ext cx="2747777" cy="365806"/>
          </a:xfrm>
          <a:prstGeom prst="rect">
            <a:avLst/>
          </a:prstGeom>
          <a:noFill/>
        </p:spPr>
        <p:txBody>
          <a:bodyPr wrap="square" rtlCol="0">
            <a:spAutoFit/>
          </a:bodyPr>
          <a:lstStyle/>
          <a:p>
            <a:pPr algn="ctr" defTabSz="812760"/>
            <a:r>
              <a:rPr lang="en-US" sz="1777" b="1" cap="all" dirty="0">
                <a:solidFill>
                  <a:schemeClr val="bg1">
                    <a:lumMod val="95000"/>
                  </a:schemeClr>
                </a:solidFill>
                <a:ea typeface="Verdana" panose="020B0604030504040204" pitchFamily="34" charset="0"/>
                <a:cs typeface="Verdana" panose="020B0604030504040204" pitchFamily="34" charset="0"/>
              </a:rPr>
              <a:t>INDUSTRY RECOGNITION</a:t>
            </a:r>
          </a:p>
        </p:txBody>
      </p:sp>
      <p:sp>
        <p:nvSpPr>
          <p:cNvPr id="12" name="TextBox 11"/>
          <p:cNvSpPr txBox="1"/>
          <p:nvPr/>
        </p:nvSpPr>
        <p:spPr>
          <a:xfrm>
            <a:off x="4018326" y="4343400"/>
            <a:ext cx="3239845" cy="365806"/>
          </a:xfrm>
          <a:prstGeom prst="rect">
            <a:avLst/>
          </a:prstGeom>
          <a:noFill/>
        </p:spPr>
        <p:txBody>
          <a:bodyPr wrap="square" rtlCol="0">
            <a:spAutoFit/>
          </a:bodyPr>
          <a:lstStyle/>
          <a:p>
            <a:pPr algn="ctr" defTabSz="812760"/>
            <a:r>
              <a:rPr lang="en-US" sz="1777" b="1" cap="all" dirty="0">
                <a:solidFill>
                  <a:schemeClr val="bg1">
                    <a:lumMod val="95000"/>
                  </a:schemeClr>
                </a:solidFill>
                <a:ea typeface="Verdana" panose="020B0604030504040204" pitchFamily="34" charset="0"/>
                <a:cs typeface="Verdana" panose="020B0604030504040204" pitchFamily="34" charset="0"/>
              </a:rPr>
              <a:t>INFRASTRUCTURE </a:t>
            </a:r>
          </a:p>
        </p:txBody>
      </p:sp>
      <p:pic>
        <p:nvPicPr>
          <p:cNvPr id="13" name="Picture 2" descr="https://media.atre.yardi.com/2/7666/images/Canyon-Corporate-Plaza.jpg?w=300&amp;h=2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6333" y="4834248"/>
            <a:ext cx="1075111" cy="84216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extLst/>
        </p:spPr>
      </p:pic>
      <p:pic>
        <p:nvPicPr>
          <p:cNvPr id="14" name="Picture 13" descr="WK5A3878_1.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988934" y="4923045"/>
            <a:ext cx="689772" cy="50144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pic>
        <p:nvPicPr>
          <p:cNvPr id="15" name="Picture 1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834" b="13681"/>
          <a:stretch/>
        </p:blipFill>
        <p:spPr bwMode="auto">
          <a:xfrm flipH="1">
            <a:off x="5982097" y="5486607"/>
            <a:ext cx="734496" cy="454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6746994" y="5382312"/>
            <a:ext cx="1375175" cy="543867"/>
          </a:xfrm>
          <a:prstGeom prst="rect">
            <a:avLst/>
          </a:prstGeom>
        </p:spPr>
        <p:txBody>
          <a:bodyPr wrap="square">
            <a:spAutoFit/>
          </a:bodyPr>
          <a:lstStyle/>
          <a:p>
            <a:r>
              <a:rPr lang="en-US" sz="1467" dirty="0">
                <a:solidFill>
                  <a:schemeClr val="accent6"/>
                </a:solidFill>
              </a:rPr>
              <a:t>ON demand Device Lab</a:t>
            </a:r>
            <a:endParaRPr lang="en-US" sz="1467" dirty="0"/>
          </a:p>
        </p:txBody>
      </p:sp>
      <p:sp>
        <p:nvSpPr>
          <p:cNvPr id="17" name="Rectangle 16"/>
          <p:cNvSpPr/>
          <p:nvPr/>
        </p:nvSpPr>
        <p:spPr>
          <a:xfrm>
            <a:off x="4724053" y="5348642"/>
            <a:ext cx="1117600" cy="461665"/>
          </a:xfrm>
          <a:prstGeom prst="rect">
            <a:avLst/>
          </a:prstGeom>
        </p:spPr>
        <p:txBody>
          <a:bodyPr wrap="square">
            <a:spAutoFit/>
          </a:bodyPr>
          <a:lstStyle/>
          <a:p>
            <a:r>
              <a:rPr lang="en-US" sz="1200" dirty="0"/>
              <a:t>in Phoenix, Arizona </a:t>
            </a:r>
          </a:p>
        </p:txBody>
      </p:sp>
      <p:sp>
        <p:nvSpPr>
          <p:cNvPr id="18" name="Rectangle 17"/>
          <p:cNvSpPr/>
          <p:nvPr/>
        </p:nvSpPr>
        <p:spPr>
          <a:xfrm>
            <a:off x="3777117" y="5978439"/>
            <a:ext cx="3762945" cy="256545"/>
          </a:xfrm>
          <a:prstGeom prst="rect">
            <a:avLst/>
          </a:prstGeom>
        </p:spPr>
        <p:txBody>
          <a:bodyPr wrap="square">
            <a:spAutoFit/>
          </a:bodyPr>
          <a:lstStyle/>
          <a:p>
            <a:pPr algn="ctr"/>
            <a:r>
              <a:rPr lang="en-US" sz="1067" dirty="0"/>
              <a:t>Help </a:t>
            </a:r>
            <a:r>
              <a:rPr lang="en-US" sz="1067" dirty="0">
                <a:solidFill>
                  <a:schemeClr val="accent6"/>
                </a:solidFill>
              </a:rPr>
              <a:t>reduce CAPEX </a:t>
            </a:r>
            <a:r>
              <a:rPr lang="en-US" sz="1067" dirty="0"/>
              <a:t>spent on mobile devices during certification</a:t>
            </a:r>
          </a:p>
        </p:txBody>
      </p:sp>
      <p:cxnSp>
        <p:nvCxnSpPr>
          <p:cNvPr id="19" name="Straight Connector 18"/>
          <p:cNvCxnSpPr/>
          <p:nvPr/>
        </p:nvCxnSpPr>
        <p:spPr>
          <a:xfrm>
            <a:off x="3368529" y="4904623"/>
            <a:ext cx="0" cy="1265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122168" y="4904623"/>
            <a:ext cx="0" cy="126530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53618" y="4771976"/>
            <a:ext cx="901657" cy="954300"/>
          </a:xfrm>
          <a:prstGeom prst="rect">
            <a:avLst/>
          </a:prstGeom>
          <a:noFill/>
        </p:spPr>
        <p:txBody>
          <a:bodyPr wrap="none" rtlCol="0">
            <a:spAutoFit/>
          </a:bodyPr>
          <a:lstStyle/>
          <a:p>
            <a:r>
              <a:rPr lang="en-US" sz="1867" dirty="0">
                <a:solidFill>
                  <a:schemeClr val="tx2">
                    <a:lumMod val="60000"/>
                    <a:lumOff val="40000"/>
                  </a:schemeClr>
                </a:solidFill>
              </a:rPr>
              <a:t>500+ </a:t>
            </a:r>
          </a:p>
          <a:p>
            <a:r>
              <a:rPr lang="en-US" sz="1867" dirty="0">
                <a:solidFill>
                  <a:schemeClr val="tx2">
                    <a:lumMod val="60000"/>
                    <a:lumOff val="40000"/>
                  </a:schemeClr>
                </a:solidFill>
              </a:rPr>
              <a:t>devices</a:t>
            </a:r>
          </a:p>
          <a:p>
            <a:endParaRPr lang="en-US" sz="1867" dirty="0">
              <a:solidFill>
                <a:schemeClr val="tx2">
                  <a:lumMod val="60000"/>
                  <a:lumOff val="40000"/>
                </a:schemeClr>
              </a:solidFill>
            </a:endParaRPr>
          </a:p>
        </p:txBody>
      </p:sp>
      <p:sp>
        <p:nvSpPr>
          <p:cNvPr id="22" name="TextBox 21"/>
          <p:cNvSpPr txBox="1"/>
          <p:nvPr/>
        </p:nvSpPr>
        <p:spPr>
          <a:xfrm>
            <a:off x="4720841" y="4797061"/>
            <a:ext cx="745782" cy="954300"/>
          </a:xfrm>
          <a:prstGeom prst="rect">
            <a:avLst/>
          </a:prstGeom>
          <a:noFill/>
        </p:spPr>
        <p:txBody>
          <a:bodyPr wrap="none" rtlCol="0">
            <a:spAutoFit/>
          </a:bodyPr>
          <a:lstStyle/>
          <a:p>
            <a:r>
              <a:rPr lang="en-US" sz="1867" dirty="0">
                <a:solidFill>
                  <a:schemeClr val="tx2">
                    <a:lumMod val="60000"/>
                    <a:lumOff val="40000"/>
                  </a:schemeClr>
                </a:solidFill>
              </a:rPr>
              <a:t>Near</a:t>
            </a:r>
          </a:p>
          <a:p>
            <a:r>
              <a:rPr lang="en-US" sz="1867" dirty="0">
                <a:solidFill>
                  <a:schemeClr val="tx2">
                    <a:lumMod val="60000"/>
                    <a:lumOff val="40000"/>
                  </a:schemeClr>
                </a:solidFill>
              </a:rPr>
              <a:t>Shore</a:t>
            </a:r>
          </a:p>
          <a:p>
            <a:endParaRPr lang="en-US" sz="1867" dirty="0">
              <a:solidFill>
                <a:schemeClr val="tx2">
                  <a:lumMod val="60000"/>
                  <a:lumOff val="40000"/>
                </a:schemeClr>
              </a:solidFill>
            </a:endParaRPr>
          </a:p>
        </p:txBody>
      </p:sp>
      <p:pic>
        <p:nvPicPr>
          <p:cNvPr id="1026" name="Picture 2" descr="Image result for hfs resear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0735" y="4968021"/>
            <a:ext cx="1240420" cy="4857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hingworx"/>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9539" y="5796779"/>
            <a:ext cx="1855939" cy="464349"/>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26"/>
          <p:cNvGrpSpPr/>
          <p:nvPr/>
        </p:nvGrpSpPr>
        <p:grpSpPr>
          <a:xfrm>
            <a:off x="208044" y="828170"/>
            <a:ext cx="3395837" cy="3579092"/>
            <a:chOff x="1321260" y="895350"/>
            <a:chExt cx="2315344" cy="2440290"/>
          </a:xfrm>
        </p:grpSpPr>
        <p:pic>
          <p:nvPicPr>
            <p:cNvPr id="28" name="Picture 4" descr="https://www.cgsinc.com/sites/default/files/styles/product_section/public/Need_-Omnichannel-Challenges_2.png?itok=4GCdUjcm"/>
            <p:cNvPicPr>
              <a:picLocks noChangeAspect="1" noChangeArrowheads="1"/>
            </p:cNvPicPr>
            <p:nvPr/>
          </p:nvPicPr>
          <p:blipFill rotWithShape="1">
            <a:blip r:embed="rId7">
              <a:extLst>
                <a:ext uri="{28A0092B-C50C-407E-A947-70E740481C1C}">
                  <a14:useLocalDpi xmlns:a14="http://schemas.microsoft.com/office/drawing/2010/main" val="0"/>
                </a:ext>
              </a:extLst>
            </a:blip>
            <a:srcRect l="10052" r="24586"/>
            <a:stretch/>
          </p:blipFill>
          <p:spPr bwMode="auto">
            <a:xfrm>
              <a:off x="1321260" y="895350"/>
              <a:ext cx="2315344" cy="2440290"/>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003334" y="1733550"/>
              <a:ext cx="917666" cy="921799"/>
            </a:xfrm>
            <a:prstGeom prst="rect">
              <a:avLst/>
            </a:prstGeom>
          </p:spPr>
        </p:pic>
      </p:grpSp>
      <p:sp>
        <p:nvSpPr>
          <p:cNvPr id="49" name="Rectangle 48"/>
          <p:cNvSpPr/>
          <p:nvPr/>
        </p:nvSpPr>
        <p:spPr>
          <a:xfrm flipH="1">
            <a:off x="3656331" y="1153821"/>
            <a:ext cx="7972991" cy="2994240"/>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marL="249760" marR="251454" algn="ctr">
              <a:lnSpc>
                <a:spcPct val="111100"/>
              </a:lnSpc>
              <a:spcBef>
                <a:spcPts val="393"/>
              </a:spcBef>
            </a:pPr>
            <a:endParaRPr lang="en-US" sz="1867" dirty="0">
              <a:solidFill>
                <a:schemeClr val="bg1"/>
              </a:solidFill>
            </a:endParaRPr>
          </a:p>
        </p:txBody>
      </p:sp>
      <p:sp>
        <p:nvSpPr>
          <p:cNvPr id="25" name="Rectangle 24"/>
          <p:cNvSpPr/>
          <p:nvPr/>
        </p:nvSpPr>
        <p:spPr>
          <a:xfrm>
            <a:off x="6185972" y="1055555"/>
            <a:ext cx="146248" cy="3293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1" name="Rectangle 50"/>
          <p:cNvSpPr/>
          <p:nvPr/>
        </p:nvSpPr>
        <p:spPr>
          <a:xfrm>
            <a:off x="8914312" y="1108672"/>
            <a:ext cx="146248" cy="3293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30" name="Picture 6" descr="Image result for everest analyst grou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53046" y="4961165"/>
            <a:ext cx="1145191" cy="5746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icrosoft azur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24079" y="5621681"/>
            <a:ext cx="1889661" cy="5440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855994" y="1389781"/>
            <a:ext cx="2064537" cy="2513637"/>
          </a:xfrm>
          <a:prstGeom prst="rect">
            <a:avLst/>
          </a:prstGeom>
          <a:noFill/>
        </p:spPr>
        <p:txBody>
          <a:bodyPr wrap="square" rtlCol="0">
            <a:spAutoFit/>
          </a:bodyPr>
          <a:lstStyle/>
          <a:p>
            <a:r>
              <a:rPr lang="en-US" sz="4267" dirty="0">
                <a:solidFill>
                  <a:schemeClr val="bg1"/>
                </a:solidFill>
              </a:rPr>
              <a:t>35+ </a:t>
            </a:r>
            <a:r>
              <a:rPr lang="en-US" sz="2400" dirty="0">
                <a:solidFill>
                  <a:schemeClr val="bg1"/>
                </a:solidFill>
              </a:rPr>
              <a:t>Active Projects</a:t>
            </a:r>
          </a:p>
          <a:p>
            <a:endParaRPr lang="en-US" sz="2400" dirty="0">
              <a:solidFill>
                <a:schemeClr val="bg1"/>
              </a:solidFill>
            </a:endParaRPr>
          </a:p>
          <a:p>
            <a:r>
              <a:rPr lang="en-US" sz="4267" dirty="0">
                <a:solidFill>
                  <a:schemeClr val="bg1"/>
                </a:solidFill>
              </a:rPr>
              <a:t>250+ </a:t>
            </a:r>
            <a:r>
              <a:rPr lang="en-US" sz="2400" dirty="0">
                <a:solidFill>
                  <a:schemeClr val="bg1"/>
                </a:solidFill>
              </a:rPr>
              <a:t>IoT Testers</a:t>
            </a:r>
          </a:p>
        </p:txBody>
      </p:sp>
      <p:pic>
        <p:nvPicPr>
          <p:cNvPr id="1034" name="Picture 10" descr="Image result for IoT lab"/>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00383" y="1301297"/>
            <a:ext cx="2261364" cy="15100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50" name="Rectangle 49"/>
          <p:cNvSpPr/>
          <p:nvPr/>
        </p:nvSpPr>
        <p:spPr>
          <a:xfrm>
            <a:off x="6332220" y="2717801"/>
            <a:ext cx="2582091" cy="1487651"/>
          </a:xfrm>
          <a:prstGeom prst="rect">
            <a:avLst/>
          </a:prstGeom>
        </p:spPr>
        <p:txBody>
          <a:bodyPr wrap="square">
            <a:spAutoFit/>
          </a:bodyPr>
          <a:lstStyle/>
          <a:p>
            <a:pPr algn="ctr"/>
            <a:r>
              <a:rPr lang="en-US" sz="2400" dirty="0">
                <a:solidFill>
                  <a:schemeClr val="bg1"/>
                </a:solidFill>
              </a:rPr>
              <a:t>IoT </a:t>
            </a:r>
            <a:r>
              <a:rPr lang="en-US" sz="4267" dirty="0">
                <a:solidFill>
                  <a:schemeClr val="bg1"/>
                </a:solidFill>
              </a:rPr>
              <a:t>QA Labs </a:t>
            </a:r>
            <a:r>
              <a:rPr lang="en-US" sz="2400" dirty="0">
                <a:solidFill>
                  <a:schemeClr val="bg1"/>
                </a:solidFill>
              </a:rPr>
              <a:t>Research and Sand BoX Environment</a:t>
            </a:r>
          </a:p>
        </p:txBody>
      </p:sp>
      <p:sp>
        <p:nvSpPr>
          <p:cNvPr id="57" name="Rectangle 56"/>
          <p:cNvSpPr/>
          <p:nvPr/>
        </p:nvSpPr>
        <p:spPr>
          <a:xfrm>
            <a:off x="9060559" y="2522857"/>
            <a:ext cx="2601531" cy="1512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0" name="Picture 9"/>
          <p:cNvPicPr>
            <a:picLocks noChangeAspect="1"/>
          </p:cNvPicPr>
          <p:nvPr/>
        </p:nvPicPr>
        <p:blipFill>
          <a:blip r:embed="rId12"/>
          <a:stretch>
            <a:fillRect/>
          </a:stretch>
        </p:blipFill>
        <p:spPr>
          <a:xfrm>
            <a:off x="10485786" y="2714220"/>
            <a:ext cx="1260213" cy="718697"/>
          </a:xfrm>
          <a:prstGeom prst="rect">
            <a:avLst/>
          </a:prstGeom>
        </p:spPr>
      </p:pic>
      <p:pic>
        <p:nvPicPr>
          <p:cNvPr id="23" name="Picture 2"/>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71334" y="2522858"/>
            <a:ext cx="1054868" cy="1054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8"/>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1380"/>
          <a:stretch/>
        </p:blipFill>
        <p:spPr bwMode="auto">
          <a:xfrm>
            <a:off x="9693090" y="3427521"/>
            <a:ext cx="796116" cy="55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959158" y="1295401"/>
            <a:ext cx="2812388" cy="1036117"/>
          </a:xfrm>
          <a:prstGeom prst="rect">
            <a:avLst/>
          </a:prstGeom>
          <a:noFill/>
        </p:spPr>
        <p:txBody>
          <a:bodyPr wrap="square" rtlCol="0">
            <a:spAutoFit/>
          </a:bodyPr>
          <a:lstStyle/>
          <a:p>
            <a:pPr algn="ctr" defTabSz="812760"/>
            <a:r>
              <a:rPr lang="en-US" sz="2400" dirty="0">
                <a:solidFill>
                  <a:schemeClr val="bg1"/>
                </a:solidFill>
              </a:rPr>
              <a:t>Home Grown IoT </a:t>
            </a:r>
            <a:r>
              <a:rPr lang="en-US" sz="3733" dirty="0">
                <a:solidFill>
                  <a:schemeClr val="bg1"/>
                </a:solidFill>
              </a:rPr>
              <a:t>QA Platforms</a:t>
            </a:r>
            <a:endParaRPr lang="en-US" sz="2400" dirty="0">
              <a:solidFill>
                <a:schemeClr val="bg1"/>
              </a:solidFill>
            </a:endParaRPr>
          </a:p>
        </p:txBody>
      </p:sp>
      <p:sp>
        <p:nvSpPr>
          <p:cNvPr id="58" name="TextBox 57"/>
          <p:cNvSpPr txBox="1"/>
          <p:nvPr/>
        </p:nvSpPr>
        <p:spPr>
          <a:xfrm>
            <a:off x="517820" y="4311234"/>
            <a:ext cx="2747777" cy="365806"/>
          </a:xfrm>
          <a:prstGeom prst="rect">
            <a:avLst/>
          </a:prstGeom>
          <a:noFill/>
        </p:spPr>
        <p:txBody>
          <a:bodyPr wrap="square" rtlCol="0">
            <a:spAutoFit/>
          </a:bodyPr>
          <a:lstStyle/>
          <a:p>
            <a:pPr algn="ctr" defTabSz="812760"/>
            <a:r>
              <a:rPr lang="en-US" sz="1777" b="1" cap="all" dirty="0">
                <a:solidFill>
                  <a:schemeClr val="bg1">
                    <a:lumMod val="95000"/>
                  </a:schemeClr>
                </a:solidFill>
                <a:ea typeface="Verdana" panose="020B0604030504040204" pitchFamily="34" charset="0"/>
                <a:cs typeface="Verdana" panose="020B0604030504040204" pitchFamily="34" charset="0"/>
              </a:rPr>
              <a:t>Partnership</a:t>
            </a:r>
          </a:p>
        </p:txBody>
      </p:sp>
      <p:pic>
        <p:nvPicPr>
          <p:cNvPr id="59" name="Picture 4" descr="Image result for thingworx"/>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56121" y="5206438"/>
            <a:ext cx="1267631" cy="31715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Image result for microsoft azur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01045" y="4809064"/>
            <a:ext cx="1290663" cy="37159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www.bsdi.com/images/wr-logo-2010.png">
            <a:hlinkClick r:id="rId17"/>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30272" y="6018496"/>
            <a:ext cx="1147737" cy="189163"/>
          </a:xfrm>
          <a:prstGeom prst="rect">
            <a:avLst/>
          </a:prstGeom>
          <a:noFill/>
        </p:spPr>
      </p:pic>
      <p:pic>
        <p:nvPicPr>
          <p:cNvPr id="64" name="Picture 12" descr="Image result for iControl home automation"/>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631177" y="5376527"/>
            <a:ext cx="1372927" cy="47194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20"/>
          <a:stretch>
            <a:fillRect/>
          </a:stretch>
        </p:blipFill>
        <p:spPr>
          <a:xfrm>
            <a:off x="1960968" y="5730574"/>
            <a:ext cx="1192712" cy="477085"/>
          </a:xfrm>
          <a:prstGeom prst="rect">
            <a:avLst/>
          </a:prstGeom>
        </p:spPr>
      </p:pic>
      <p:pic>
        <p:nvPicPr>
          <p:cNvPr id="1042" name="Picture 18" descr="Image result for Measure 32 drone"/>
          <p:cNvPicPr>
            <a:picLocks noChangeAspect="1" noChangeArrowheads="1"/>
          </p:cNvPicPr>
          <p:nvPr/>
        </p:nvPicPr>
        <p:blipFill rotWithShape="1">
          <a:blip r:embed="rId21">
            <a:extLst>
              <a:ext uri="{28A0092B-C50C-407E-A947-70E740481C1C}">
                <a14:useLocalDpi xmlns:a14="http://schemas.microsoft.com/office/drawing/2010/main" val="0"/>
              </a:ext>
            </a:extLst>
          </a:blip>
          <a:srcRect t="50657" b="9934"/>
          <a:stretch/>
        </p:blipFill>
        <p:spPr bwMode="auto">
          <a:xfrm>
            <a:off x="1922446" y="4851256"/>
            <a:ext cx="1342525" cy="52136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intel"/>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43013" y="5547124"/>
            <a:ext cx="606992" cy="40870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1"/>
          </p:nvPr>
        </p:nvSpPr>
        <p:spPr/>
        <p:txBody>
          <a:bodyPr/>
          <a:lstStyle/>
          <a:p>
            <a:fld id="{DDD2A080-DA64-4F5C-9131-47EB793B4410}" type="slidenum">
              <a:rPr lang="en-GB" noProof="0" smtClean="0"/>
              <a:pPr/>
              <a:t>14</a:t>
            </a:fld>
            <a:endParaRPr lang="en-GB" noProof="0" dirty="0"/>
          </a:p>
        </p:txBody>
      </p:sp>
    </p:spTree>
    <p:extLst>
      <p:ext uri="{BB962C8B-B14F-4D97-AF65-F5344CB8AC3E}">
        <p14:creationId xmlns:p14="http://schemas.microsoft.com/office/powerpoint/2010/main" val="3795023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1" y="762000"/>
            <a:ext cx="11506200" cy="5366657"/>
          </a:xfrm>
        </p:spPr>
        <p:txBody>
          <a:bodyPr/>
          <a:lstStyle/>
          <a:p>
            <a:r>
              <a:rPr lang="en-GB" dirty="0"/>
              <a:t>    </a:t>
            </a:r>
            <a:r>
              <a:rPr lang="en-GB" sz="2000" b="1" dirty="0">
                <a:solidFill>
                  <a:schemeClr val="accent6">
                    <a:lumMod val="75000"/>
                  </a:schemeClr>
                </a:solidFill>
              </a:rPr>
              <a:t>Gartner : </a:t>
            </a:r>
          </a:p>
          <a:p>
            <a:pPr marL="285750" indent="-285750">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Internet of Things Installed Base Will Grow to </a:t>
            </a:r>
            <a:r>
              <a:rPr lang="en-US" sz="1600" b="1" dirty="0">
                <a:solidFill>
                  <a:schemeClr val="accent1">
                    <a:lumMod val="50000"/>
                  </a:schemeClr>
                </a:solidFill>
                <a:latin typeface="Times New Roman" panose="02020603050405020304" pitchFamily="18" charset="0"/>
                <a:cs typeface="Times New Roman" panose="02020603050405020304" pitchFamily="18" charset="0"/>
              </a:rPr>
              <a:t>26 Billion Units </a:t>
            </a:r>
            <a:r>
              <a:rPr lang="en-US" sz="1600" dirty="0">
                <a:solidFill>
                  <a:schemeClr val="accent1">
                    <a:lumMod val="50000"/>
                  </a:schemeClr>
                </a:solidFill>
                <a:latin typeface="Times New Roman" panose="02020603050405020304" pitchFamily="18" charset="0"/>
                <a:cs typeface="Times New Roman" panose="02020603050405020304" pitchFamily="18" charset="0"/>
              </a:rPr>
              <a:t>By 2020.</a:t>
            </a:r>
          </a:p>
          <a:p>
            <a:pPr marL="285750" indent="-285750">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Economic value-add is forecast to be $1.9 trillion across sectors in 2020.</a:t>
            </a:r>
          </a:p>
          <a:p>
            <a:pPr marL="285750" indent="-285750">
              <a:buFont typeface="Arial" panose="020B0604020202020204" pitchFamily="34" charset="0"/>
              <a:buChar char="•"/>
            </a:pPr>
            <a:endParaRPr lang="en-GB" sz="1600" dirty="0">
              <a:solidFill>
                <a:schemeClr val="accent1">
                  <a:lumMod val="50000"/>
                </a:schemeClr>
              </a:solidFill>
              <a:latin typeface="Times New Roman" panose="02020603050405020304" pitchFamily="18" charset="0"/>
              <a:cs typeface="Times New Roman" panose="02020603050405020304" pitchFamily="18" charset="0"/>
            </a:endParaRPr>
          </a:p>
          <a:p>
            <a:r>
              <a:rPr lang="en-GB" sz="1600" dirty="0">
                <a:solidFill>
                  <a:schemeClr val="accent1">
                    <a:lumMod val="50000"/>
                  </a:schemeClr>
                </a:solidFill>
                <a:latin typeface="Times New Roman" panose="02020603050405020304" pitchFamily="18" charset="0"/>
                <a:cs typeface="Times New Roman" panose="02020603050405020304" pitchFamily="18" charset="0"/>
              </a:rPr>
              <a:t>  </a:t>
            </a:r>
          </a:p>
          <a:p>
            <a:endParaRPr lang="en-GB" sz="1600" b="1" dirty="0">
              <a:solidFill>
                <a:schemeClr val="accent1">
                  <a:lumMod val="50000"/>
                </a:schemeClr>
              </a:solidFill>
              <a:latin typeface="Times New Roman" panose="02020603050405020304" pitchFamily="18" charset="0"/>
              <a:cs typeface="Times New Roman" panose="02020603050405020304" pitchFamily="18" charset="0"/>
            </a:endParaRPr>
          </a:p>
          <a:p>
            <a:endParaRPr lang="en-GB" sz="1600" b="1" dirty="0">
              <a:solidFill>
                <a:schemeClr val="accent1">
                  <a:lumMod val="50000"/>
                </a:schemeClr>
              </a:solidFill>
              <a:latin typeface="Times New Roman" panose="02020603050405020304" pitchFamily="18" charset="0"/>
              <a:cs typeface="Times New Roman" panose="02020603050405020304" pitchFamily="18" charset="0"/>
            </a:endParaRPr>
          </a:p>
          <a:p>
            <a:endParaRPr lang="en-GB" sz="1600" b="1" dirty="0">
              <a:solidFill>
                <a:schemeClr val="accent1">
                  <a:lumMod val="50000"/>
                </a:schemeClr>
              </a:solidFill>
              <a:latin typeface="Times New Roman" panose="02020603050405020304" pitchFamily="18" charset="0"/>
              <a:cs typeface="Times New Roman" panose="02020603050405020304" pitchFamily="18" charset="0"/>
            </a:endParaRPr>
          </a:p>
          <a:p>
            <a:endParaRPr lang="en-GB" sz="2000" b="1" dirty="0">
              <a:solidFill>
                <a:schemeClr val="accent6">
                  <a:lumMod val="75000"/>
                </a:schemeClr>
              </a:solidFill>
            </a:endParaRPr>
          </a:p>
          <a:p>
            <a:endParaRPr lang="en-GB" sz="2000" b="1" dirty="0">
              <a:solidFill>
                <a:schemeClr val="accent6">
                  <a:lumMod val="75000"/>
                </a:schemeClr>
              </a:solidFill>
            </a:endParaRPr>
          </a:p>
          <a:p>
            <a:endParaRPr lang="en-GB" sz="2000" b="1" dirty="0">
              <a:solidFill>
                <a:schemeClr val="accent6">
                  <a:lumMod val="75000"/>
                </a:schemeClr>
              </a:solidFill>
            </a:endParaRPr>
          </a:p>
          <a:p>
            <a:r>
              <a:rPr lang="en-GB" sz="2000" b="1" dirty="0">
                <a:solidFill>
                  <a:schemeClr val="accent6">
                    <a:lumMod val="75000"/>
                  </a:schemeClr>
                </a:solidFill>
              </a:rPr>
              <a:t>For the Future :</a:t>
            </a:r>
          </a:p>
          <a:p>
            <a:pPr marL="285750" indent="-285750">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By introducing enough data about the world, the IoT can help drive the creation of models that approximate the underlying physical drivers of even intangible financial measures.</a:t>
            </a:r>
          </a:p>
          <a:p>
            <a:pPr marL="285750" indent="-285750">
              <a:buFont typeface="Arial" panose="020B0604020202020204" pitchFamily="34" charset="0"/>
              <a:buChar char="•"/>
            </a:pPr>
            <a:r>
              <a:rPr lang="en-US" sz="1600" dirty="0">
                <a:solidFill>
                  <a:schemeClr val="accent1">
                    <a:lumMod val="50000"/>
                  </a:schemeClr>
                </a:solidFill>
                <a:latin typeface="Times New Roman" panose="02020603050405020304" pitchFamily="18" charset="0"/>
                <a:cs typeface="Times New Roman" panose="02020603050405020304" pitchFamily="18" charset="0"/>
              </a:rPr>
              <a:t>Mobile devices: smartphones, tablets and smart-watches are now the most widely recognized applications of IoT in bank and financial services industry. The progress in technology allows much wider application going far beyond simple communication with consumers.</a:t>
            </a:r>
          </a:p>
          <a:p>
            <a:pPr marL="342900" indent="-342900">
              <a:buFont typeface="Arial" panose="020B0604020202020204" pitchFamily="34" charset="0"/>
              <a:buChar char="•"/>
            </a:pPr>
            <a:endParaRPr lang="en-US" sz="2000" b="1" dirty="0">
              <a:solidFill>
                <a:schemeClr val="accent6">
                  <a:lumMod val="75000"/>
                </a:schemeClr>
              </a:solidFill>
            </a:endParaRPr>
          </a:p>
        </p:txBody>
      </p:sp>
      <p:sp>
        <p:nvSpPr>
          <p:cNvPr id="3" name="Title 2"/>
          <p:cNvSpPr>
            <a:spLocks noGrp="1"/>
          </p:cNvSpPr>
          <p:nvPr>
            <p:ph type="title"/>
          </p:nvPr>
        </p:nvSpPr>
        <p:spPr/>
        <p:txBody>
          <a:bodyPr vert="horz" lIns="0" tIns="0" rIns="0" bIns="0" rtlCol="0" anchor="ctr">
            <a:noAutofit/>
          </a:bodyPr>
          <a:lstStyle/>
          <a:p>
            <a:r>
              <a:rPr lang="en-GB" sz="2000" dirty="0" smtClean="0"/>
              <a:t>Internet </a:t>
            </a:r>
            <a:r>
              <a:rPr lang="en-GB" sz="2000" dirty="0"/>
              <a:t>of </a:t>
            </a:r>
            <a:r>
              <a:rPr lang="en-GB" sz="2000" dirty="0" smtClean="0"/>
              <a:t>Things: Industry perspective</a:t>
            </a:r>
            <a:endParaRPr lang="en-US" sz="2000" dirty="0"/>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15</a:t>
            </a:fld>
            <a:endParaRPr lang="en-GB" noProof="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174" y="1891009"/>
            <a:ext cx="3716110" cy="214176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495" y="1891009"/>
            <a:ext cx="3660676" cy="2344112"/>
          </a:xfrm>
          <a:prstGeom prst="rect">
            <a:avLst/>
          </a:prstGeom>
        </p:spPr>
      </p:pic>
    </p:spTree>
    <p:extLst>
      <p:ext uri="{BB962C8B-B14F-4D97-AF65-F5344CB8AC3E}">
        <p14:creationId xmlns:p14="http://schemas.microsoft.com/office/powerpoint/2010/main" val="412284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627833"/>
            <a:ext cx="12192000" cy="5751196"/>
          </a:xfrm>
        </p:spPr>
        <p:txBody>
          <a:bodyPr/>
          <a:lstStyle/>
          <a:p>
            <a:endParaRPr lang="en-GB" sz="2000" dirty="0"/>
          </a:p>
          <a:p>
            <a:endParaRPr lang="en-US" sz="2000" dirty="0"/>
          </a:p>
        </p:txBody>
      </p:sp>
      <p:sp>
        <p:nvSpPr>
          <p:cNvPr id="3" name="Title 2"/>
          <p:cNvSpPr>
            <a:spLocks noGrp="1"/>
          </p:cNvSpPr>
          <p:nvPr>
            <p:ph type="title"/>
          </p:nvPr>
        </p:nvSpPr>
        <p:spPr/>
        <p:txBody>
          <a:bodyPr/>
          <a:lstStyle/>
          <a:p>
            <a:r>
              <a:rPr lang="en-GB" sz="2000" dirty="0"/>
              <a:t>  Building your own IoT devices @ Home</a:t>
            </a:r>
            <a:endParaRPr lang="en-US" sz="2000" dirty="0"/>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7" name="TextBox 6"/>
          <p:cNvSpPr txBox="1"/>
          <p:nvPr/>
        </p:nvSpPr>
        <p:spPr>
          <a:xfrm>
            <a:off x="359228" y="892631"/>
            <a:ext cx="6901543" cy="1676398"/>
          </a:xfrm>
          <a:prstGeom prst="rect">
            <a:avLst/>
          </a:prstGeom>
          <a:noFill/>
        </p:spPr>
        <p:txBody>
          <a:bodyPr wrap="square" lIns="36000" tIns="36000" rIns="36000" bIns="36000" rtlCol="0">
            <a:spAutoFit/>
          </a:bodyPr>
          <a:lstStyle/>
          <a:p>
            <a:r>
              <a:rPr lang="en-GB" sz="2400" dirty="0"/>
              <a:t>Raspberry Pi :</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Raspberry</a:t>
            </a:r>
            <a:r>
              <a:rPr lang="en-US" sz="2000" dirty="0">
                <a:latin typeface="Times New Roman" panose="02020603050405020304" pitchFamily="18" charset="0"/>
                <a:cs typeface="Times New Roman" panose="02020603050405020304" pitchFamily="18" charset="0"/>
              </a:rPr>
              <a:t> Pi is a series of small single-board computers developed in the United Kingdom by the </a:t>
            </a:r>
            <a:r>
              <a:rPr lang="en-US" sz="2000" b="1" dirty="0">
                <a:latin typeface="Times New Roman" panose="02020603050405020304" pitchFamily="18" charset="0"/>
                <a:cs typeface="Times New Roman" panose="02020603050405020304" pitchFamily="18" charset="0"/>
              </a:rPr>
              <a:t>Raspberry</a:t>
            </a:r>
            <a:r>
              <a:rPr lang="en-US" sz="2000" dirty="0">
                <a:latin typeface="Times New Roman" panose="02020603050405020304" pitchFamily="18" charset="0"/>
                <a:cs typeface="Times New Roman" panose="02020603050405020304" pitchFamily="18" charset="0"/>
              </a:rPr>
              <a:t> Pi Foundation to promote the teaching of basic computer science in schools and in developing countries.</a:t>
            </a:r>
            <a:endParaRPr lang="en-GB" sz="1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184" y="892631"/>
            <a:ext cx="2400301" cy="2400301"/>
          </a:xfrm>
          <a:prstGeom prst="rect">
            <a:avLst/>
          </a:prstGeom>
        </p:spPr>
      </p:pic>
      <p:sp>
        <p:nvSpPr>
          <p:cNvPr id="15" name="TextBox 14"/>
          <p:cNvSpPr txBox="1"/>
          <p:nvPr/>
        </p:nvSpPr>
        <p:spPr>
          <a:xfrm>
            <a:off x="359228" y="2833827"/>
            <a:ext cx="6789056" cy="2288694"/>
          </a:xfrm>
          <a:prstGeom prst="rect">
            <a:avLst/>
          </a:prstGeom>
          <a:noFill/>
        </p:spPr>
        <p:txBody>
          <a:bodyPr wrap="square" lIns="36000" tIns="36000" rIns="36000" bIns="36000" rtlCol="0">
            <a:spAutoFit/>
          </a:bodyPr>
          <a:lstStyle/>
          <a:p>
            <a:r>
              <a:rPr lang="en-GB" sz="2400" dirty="0"/>
              <a:t>Arduino :</a:t>
            </a:r>
          </a:p>
          <a:p>
            <a:pPr marL="342900" indent="-342900">
              <a:buFont typeface="Wingdings" panose="05000000000000000000" pitchFamily="2" charset="2"/>
              <a:buChar char="Ø"/>
            </a:pPr>
            <a:r>
              <a:rPr lang="en-US" sz="2000" b="1" dirty="0"/>
              <a:t>Arduino</a:t>
            </a:r>
            <a:r>
              <a:rPr lang="en-US" sz="2000" dirty="0"/>
              <a:t> is an open source computer hardware and software company, project, and user community that designs and manufactures single-board microcontrollers and microcontroller kits for building digital devices and interactive objects that can sense and control objects in the physical world</a:t>
            </a:r>
            <a:r>
              <a:rPr lang="en-US" sz="2000" dirty="0">
                <a:latin typeface="Times New Roman" panose="02020603050405020304" pitchFamily="18" charset="0"/>
                <a:cs typeface="Times New Roman" panose="02020603050405020304" pitchFamily="18" charset="0"/>
              </a:rPr>
              <a:t>.</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3014" y="3292932"/>
            <a:ext cx="3774255" cy="1826253"/>
          </a:xfrm>
          <a:prstGeom prst="rect">
            <a:avLst/>
          </a:prstGeom>
        </p:spPr>
      </p:pic>
      <p:sp>
        <p:nvSpPr>
          <p:cNvPr id="17" name="TextBox 16"/>
          <p:cNvSpPr txBox="1"/>
          <p:nvPr/>
        </p:nvSpPr>
        <p:spPr>
          <a:xfrm>
            <a:off x="501650" y="5240514"/>
            <a:ext cx="6759121" cy="811367"/>
          </a:xfrm>
          <a:prstGeom prst="rect">
            <a:avLst/>
          </a:prstGeom>
          <a:noFill/>
        </p:spPr>
        <p:txBody>
          <a:bodyPr wrap="square" lIns="36000" tIns="36000" rIns="36000" bIns="36000" rtlCol="0">
            <a:spAutoFit/>
          </a:bodyPr>
          <a:lstStyle/>
          <a:p>
            <a:r>
              <a:rPr lang="en-GB" sz="1600" dirty="0"/>
              <a:t>***Raspberry pi and Arduino in conjunction with required hardware and software, we can build our own IoT system @ home e.g., Monitoring home temperature etc.</a:t>
            </a:r>
            <a:endParaRPr lang="en-US" sz="1600" dirty="0"/>
          </a:p>
        </p:txBody>
      </p:sp>
    </p:spTree>
    <p:extLst>
      <p:ext uri="{BB962C8B-B14F-4D97-AF65-F5344CB8AC3E}">
        <p14:creationId xmlns:p14="http://schemas.microsoft.com/office/powerpoint/2010/main" val="888849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oAutofit/>
          </a:bodyPr>
          <a:lstStyle/>
          <a:p>
            <a:r>
              <a:rPr lang="en-US" sz="2000" dirty="0"/>
              <a:t>“Doing” Digital -&gt;  “Being” Digital – Prepare Yourself for IoT Wave</a:t>
            </a:r>
          </a:p>
        </p:txBody>
      </p:sp>
      <p:sp>
        <p:nvSpPr>
          <p:cNvPr id="3" name="Slide Number Placeholder 2"/>
          <p:cNvSpPr>
            <a:spLocks noGrp="1"/>
          </p:cNvSpPr>
          <p:nvPr>
            <p:ph type="sldNum" sz="quarter" idx="11"/>
          </p:nvPr>
        </p:nvSpPr>
        <p:spPr/>
        <p:txBody>
          <a:bodyPr/>
          <a:lstStyle/>
          <a:p>
            <a:fld id="{72D2AC1B-CBFD-41F5-B3D6-649B554FC317}" type="slidenum">
              <a:rPr lang="en-US" smtClean="0"/>
              <a:t>17</a:t>
            </a:fld>
            <a:endParaRPr lang="en-US" dirty="0"/>
          </a:p>
        </p:txBody>
      </p:sp>
      <p:sp>
        <p:nvSpPr>
          <p:cNvPr id="4" name="Rectangle 3"/>
          <p:cNvSpPr/>
          <p:nvPr/>
        </p:nvSpPr>
        <p:spPr>
          <a:xfrm>
            <a:off x="492868" y="839825"/>
            <a:ext cx="10739336" cy="4327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b="1" dirty="0">
              <a:solidFill>
                <a:srgbClr val="30A07B"/>
              </a:solidFill>
            </a:endParaRPr>
          </a:p>
          <a:p>
            <a:endParaRPr lang="en-US" sz="2400" b="1" dirty="0">
              <a:solidFill>
                <a:srgbClr val="30A07B"/>
              </a:solidFill>
            </a:endParaRPr>
          </a:p>
          <a:p>
            <a:endParaRPr lang="en-US" sz="2400" b="1" dirty="0">
              <a:solidFill>
                <a:srgbClr val="30A07B"/>
              </a:solidFill>
            </a:endParaRPr>
          </a:p>
          <a:p>
            <a:r>
              <a:rPr lang="en-US" sz="2400" b="1" dirty="0">
                <a:solidFill>
                  <a:srgbClr val="30A07B"/>
                </a:solidFill>
              </a:rPr>
              <a:t>IoT Academy trainings  :</a:t>
            </a:r>
          </a:p>
          <a:p>
            <a:r>
              <a:rPr lang="en-US" sz="2400" dirty="0">
                <a:solidFill>
                  <a:srgbClr val="30A07B"/>
                </a:solidFill>
              </a:rPr>
              <a:t>Digital 101 -&gt; IoT 101 :</a:t>
            </a:r>
            <a:r>
              <a:rPr lang="en-US" sz="2400" u="sng" dirty="0">
                <a:hlinkClick r:id="rId3"/>
              </a:rPr>
              <a:t>https://cmooc.cognizant.com/course/index.php</a:t>
            </a:r>
            <a:r>
              <a:rPr lang="en-US" sz="2400" dirty="0"/>
              <a:t> </a:t>
            </a:r>
            <a:endParaRPr lang="en-US" sz="2400" dirty="0">
              <a:solidFill>
                <a:srgbClr val="30A07B"/>
              </a:solidFill>
            </a:endParaRPr>
          </a:p>
          <a:p>
            <a:endParaRPr lang="en-US" sz="2400" dirty="0">
              <a:solidFill>
                <a:srgbClr val="30A07B"/>
              </a:solidFill>
            </a:endParaRPr>
          </a:p>
          <a:p>
            <a:r>
              <a:rPr lang="en-US" sz="2400" b="1" dirty="0">
                <a:solidFill>
                  <a:srgbClr val="30A07B"/>
                </a:solidFill>
              </a:rPr>
              <a:t>Academy programs :</a:t>
            </a:r>
          </a:p>
          <a:p>
            <a:r>
              <a:rPr lang="en-US" sz="2400" dirty="0">
                <a:solidFill>
                  <a:srgbClr val="30A07B"/>
                </a:solidFill>
              </a:rPr>
              <a:t>Learning: Digital Assurance 101 | Course Code: CTKEG114 | Activity: CTKEG114</a:t>
            </a:r>
          </a:p>
          <a:p>
            <a:r>
              <a:rPr lang="en-US" sz="2400" dirty="0">
                <a:solidFill>
                  <a:srgbClr val="30A07B"/>
                </a:solidFill>
              </a:rPr>
              <a:t>Learning: Digital Assurance L0Program Code: PS1733</a:t>
            </a:r>
          </a:p>
          <a:p>
            <a:endParaRPr lang="en-US" sz="2400" dirty="0">
              <a:solidFill>
                <a:srgbClr val="30A07B"/>
              </a:solidFill>
            </a:endParaRPr>
          </a:p>
          <a:p>
            <a:r>
              <a:rPr lang="en-US" sz="2400" b="1" dirty="0">
                <a:solidFill>
                  <a:srgbClr val="30A07B"/>
                </a:solidFill>
              </a:rPr>
              <a:t>Episteme:  </a:t>
            </a:r>
          </a:p>
          <a:p>
            <a:r>
              <a:rPr lang="en-US" sz="2400" dirty="0">
                <a:solidFill>
                  <a:srgbClr val="30A07B"/>
                </a:solidFill>
                <a:hlinkClick r:id="rId4"/>
              </a:rPr>
              <a:t>https://episteme.cognizant.com/asset/iot/</a:t>
            </a:r>
            <a:endParaRPr lang="en-US" sz="2400" dirty="0">
              <a:solidFill>
                <a:srgbClr val="30A07B"/>
              </a:solidFill>
            </a:endParaRPr>
          </a:p>
          <a:p>
            <a:r>
              <a:rPr lang="en-US" sz="2400" dirty="0">
                <a:solidFill>
                  <a:srgbClr val="30A07B"/>
                </a:solidFill>
                <a:hlinkClick r:id="rId5"/>
              </a:rPr>
              <a:t>https://episteme.cognizant.com/products/tebot/</a:t>
            </a:r>
            <a:endParaRPr lang="en-US" sz="2400" dirty="0">
              <a:solidFill>
                <a:srgbClr val="30A07B"/>
              </a:solidFill>
            </a:endParaRPr>
          </a:p>
          <a:p>
            <a:r>
              <a:rPr lang="en-US" sz="2400" dirty="0">
                <a:solidFill>
                  <a:srgbClr val="30A07B"/>
                </a:solidFill>
                <a:hlinkClick r:id="rId6"/>
              </a:rPr>
              <a:t>https://episteme.cognizant.com/products/bluelink-2/</a:t>
            </a:r>
            <a:endParaRPr lang="en-US" sz="2400" dirty="0">
              <a:solidFill>
                <a:srgbClr val="30A07B"/>
              </a:solidFill>
            </a:endParaRPr>
          </a:p>
          <a:p>
            <a:endParaRPr lang="en-US" sz="2400" dirty="0">
              <a:solidFill>
                <a:srgbClr val="30A07B"/>
              </a:solidFill>
            </a:endParaRPr>
          </a:p>
          <a:p>
            <a:endParaRPr lang="en-US" sz="2400" dirty="0">
              <a:solidFill>
                <a:srgbClr val="30A07B"/>
              </a:solidFill>
            </a:endParaRPr>
          </a:p>
          <a:p>
            <a:endParaRPr lang="en-US" sz="2400" dirty="0">
              <a:solidFill>
                <a:srgbClr val="30A07B"/>
              </a:solidFill>
            </a:endParaRPr>
          </a:p>
          <a:p>
            <a:r>
              <a:rPr lang="en-US" sz="2400" dirty="0">
                <a:solidFill>
                  <a:srgbClr val="30A07B"/>
                </a:solidFill>
              </a:rPr>
              <a:t> </a:t>
            </a:r>
          </a:p>
        </p:txBody>
      </p:sp>
      <p:sp>
        <p:nvSpPr>
          <p:cNvPr id="5" name="Rectangle 4"/>
          <p:cNvSpPr/>
          <p:nvPr/>
        </p:nvSpPr>
        <p:spPr>
          <a:xfrm>
            <a:off x="136188" y="5535989"/>
            <a:ext cx="11867744" cy="420564"/>
          </a:xfrm>
          <a:prstGeom prst="rect">
            <a:avLst/>
          </a:prstGeom>
          <a:solidFill>
            <a:schemeClr val="tx1">
              <a:lumMod val="85000"/>
              <a:lumOff val="15000"/>
            </a:schemeClr>
          </a:solidFill>
        </p:spPr>
        <p:txBody>
          <a:bodyPr wrap="square">
            <a:spAutoFit/>
          </a:bodyPr>
          <a:lstStyle/>
          <a:p>
            <a:pPr algn="ctr"/>
            <a:r>
              <a:rPr lang="en-US" sz="2133" dirty="0">
                <a:solidFill>
                  <a:srgbClr val="30A07B"/>
                </a:solidFill>
              </a:rPr>
              <a:t>For all IoT QA related Queries/Support log a request @ </a:t>
            </a:r>
            <a:r>
              <a:rPr lang="en-US" sz="2133" dirty="0">
                <a:solidFill>
                  <a:srgbClr val="30A07B"/>
                </a:solidFill>
                <a:hlinkClick r:id="rId7"/>
              </a:rPr>
              <a:t>https://episteme.cognizant.com/</a:t>
            </a:r>
            <a:r>
              <a:rPr lang="en-US" sz="2133" dirty="0">
                <a:solidFill>
                  <a:srgbClr val="30A07B"/>
                </a:solidFill>
              </a:rPr>
              <a:t> -&gt; Biz Dev</a:t>
            </a:r>
          </a:p>
        </p:txBody>
      </p:sp>
    </p:spTree>
    <p:extLst>
      <p:ext uri="{BB962C8B-B14F-4D97-AF65-F5344CB8AC3E}">
        <p14:creationId xmlns:p14="http://schemas.microsoft.com/office/powerpoint/2010/main" val="3031188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a:xfrm>
            <a:off x="1157844" y="1954151"/>
            <a:ext cx="9787248" cy="1952831"/>
          </a:xfrm>
        </p:spPr>
        <p:txBody>
          <a:bodyPr/>
          <a:lstStyle/>
          <a:p>
            <a:r>
              <a:rPr lang="en-GB" sz="3600" dirty="0">
                <a:latin typeface="ING Me" panose="02000506040000020004" pitchFamily="2" charset="0"/>
              </a:rPr>
              <a:t>                                Q&amp;A Session</a:t>
            </a:r>
            <a:br>
              <a:rPr lang="en-GB" sz="3600" dirty="0">
                <a:latin typeface="ING Me" panose="02000506040000020004" pitchFamily="2" charset="0"/>
              </a:rPr>
            </a:br>
            <a:r>
              <a:rPr lang="en-GB" sz="3600" dirty="0">
                <a:latin typeface="ING Me" panose="02000506040000020004" pitchFamily="2" charset="0"/>
              </a:rPr>
              <a:t/>
            </a:r>
            <a:br>
              <a:rPr lang="en-GB" sz="3600" dirty="0">
                <a:latin typeface="ING Me" panose="02000506040000020004" pitchFamily="2" charset="0"/>
              </a:rPr>
            </a:br>
            <a:r>
              <a:rPr lang="en-GB" sz="3600" dirty="0">
                <a:latin typeface="ING Me" panose="02000506040000020004" pitchFamily="2" charset="0"/>
              </a:rPr>
              <a:t>                                Thank you !!!</a:t>
            </a:r>
          </a:p>
        </p:txBody>
      </p:sp>
    </p:spTree>
    <p:extLst>
      <p:ext uri="{BB962C8B-B14F-4D97-AF65-F5344CB8AC3E}">
        <p14:creationId xmlns:p14="http://schemas.microsoft.com/office/powerpoint/2010/main" val="569871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754" y="216037"/>
            <a:ext cx="8389938" cy="344710"/>
          </a:xfrm>
        </p:spPr>
        <p:txBody>
          <a:bodyPr vert="horz" lIns="0" tIns="0" rIns="0" bIns="0" rtlCol="0" anchor="ctr">
            <a:noAutofit/>
          </a:bodyPr>
          <a:lstStyle/>
          <a:p>
            <a:r>
              <a:rPr lang="en-US" sz="2000" dirty="0"/>
              <a:t>   Agenda</a:t>
            </a:r>
          </a:p>
        </p:txBody>
      </p:sp>
      <p:sp>
        <p:nvSpPr>
          <p:cNvPr id="4" name="Rectangle 3"/>
          <p:cNvSpPr/>
          <p:nvPr/>
        </p:nvSpPr>
        <p:spPr>
          <a:xfrm>
            <a:off x="1895476" y="1052736"/>
            <a:ext cx="6144741" cy="215444"/>
          </a:xfrm>
          <a:prstGeom prst="rect">
            <a:avLst/>
          </a:prstGeom>
        </p:spPr>
        <p:txBody>
          <a:bodyPr wrap="square">
            <a:spAutoFit/>
          </a:bodyPr>
          <a:lstStyle/>
          <a:p>
            <a:pPr marL="182563" indent="-182563">
              <a:spcBef>
                <a:spcPct val="30000"/>
              </a:spcBef>
              <a:buClr>
                <a:schemeClr val="accent1"/>
              </a:buClr>
              <a:buSzPct val="125000"/>
              <a:buFont typeface="Arial" charset="0"/>
              <a:buChar char="•"/>
              <a:defRPr/>
            </a:pPr>
            <a:endParaRPr lang="nl-BE" sz="8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3" y="1511248"/>
            <a:ext cx="4714754" cy="3472965"/>
          </a:xfrm>
          <a:prstGeom prst="rect">
            <a:avLst/>
          </a:prstGeom>
        </p:spPr>
      </p:pic>
      <p:sp>
        <p:nvSpPr>
          <p:cNvPr id="2" name="Slide Number Placeholder 1"/>
          <p:cNvSpPr>
            <a:spLocks noGrp="1"/>
          </p:cNvSpPr>
          <p:nvPr>
            <p:ph type="sldNum" sz="quarter" idx="10"/>
          </p:nvPr>
        </p:nvSpPr>
        <p:spPr/>
        <p:txBody>
          <a:bodyPr/>
          <a:lstStyle/>
          <a:p>
            <a:pPr>
              <a:defRPr/>
            </a:pPr>
            <a:fld id="{B40F91AD-6DAC-48A6-A4D4-781228B50745}" type="slidenum">
              <a:rPr lang="en-GB" smtClean="0"/>
              <a:pPr>
                <a:defRPr/>
              </a:pPr>
              <a:t>2</a:t>
            </a:fld>
            <a:endParaRPr lang="en-GB" dirty="0"/>
          </a:p>
        </p:txBody>
      </p:sp>
      <p:sp>
        <p:nvSpPr>
          <p:cNvPr id="7" name="TextBox 6"/>
          <p:cNvSpPr txBox="1"/>
          <p:nvPr/>
        </p:nvSpPr>
        <p:spPr>
          <a:xfrm>
            <a:off x="5439507" y="885807"/>
            <a:ext cx="6667017" cy="5243349"/>
          </a:xfrm>
          <a:prstGeom prst="rect">
            <a:avLst/>
          </a:prstGeom>
          <a:noFill/>
        </p:spPr>
        <p:txBody>
          <a:bodyPr wrap="square" lIns="36000" tIns="36000" rIns="36000" bIns="36000" rtlCol="0">
            <a:spAutoFit/>
          </a:bodyPr>
          <a:lstStyle/>
          <a:p>
            <a:pPr marL="285750" indent="-285750">
              <a:buFont typeface="Wingdings" panose="05000000000000000000" pitchFamily="2" charset="2"/>
              <a:buChar char="v"/>
            </a:pPr>
            <a:r>
              <a:rPr lang="en-GB" sz="1600" dirty="0">
                <a:solidFill>
                  <a:srgbClr val="002060"/>
                </a:solidFill>
              </a:rPr>
              <a:t>Technical Introduction : Internet of Things (IoT</a:t>
            </a:r>
            <a:r>
              <a:rPr lang="en-GB" sz="1600" dirty="0" smtClean="0">
                <a:solidFill>
                  <a:srgbClr val="002060"/>
                </a:solidFill>
              </a:rPr>
              <a:t>)</a:t>
            </a:r>
          </a:p>
          <a:p>
            <a:pPr marL="285750" indent="-285750">
              <a:buFont typeface="Wingdings" panose="05000000000000000000" pitchFamily="2" charset="2"/>
              <a:buChar char="v"/>
            </a:pPr>
            <a:endParaRPr lang="en-GB" sz="1600" dirty="0" smtClean="0">
              <a:solidFill>
                <a:srgbClr val="002060"/>
              </a:solidFill>
            </a:endParaRPr>
          </a:p>
          <a:p>
            <a:pPr marL="285750" indent="-285750">
              <a:buFont typeface="Wingdings" panose="05000000000000000000" pitchFamily="2" charset="2"/>
              <a:buChar char="v"/>
            </a:pPr>
            <a:r>
              <a:rPr lang="en-GB" sz="1600" dirty="0" smtClean="0">
                <a:solidFill>
                  <a:srgbClr val="002060"/>
                </a:solidFill>
              </a:rPr>
              <a:t>IoT Ecosystem</a:t>
            </a:r>
            <a:endParaRPr lang="en-GB" sz="1600" dirty="0">
              <a:solidFill>
                <a:srgbClr val="002060"/>
              </a:solidFill>
            </a:endParaRPr>
          </a:p>
          <a:p>
            <a:pPr marL="285750" indent="-285750">
              <a:buFont typeface="Wingdings" panose="05000000000000000000" pitchFamily="2" charset="2"/>
              <a:buChar char="v"/>
            </a:pPr>
            <a:endParaRPr lang="en-GB" sz="1600" dirty="0">
              <a:solidFill>
                <a:srgbClr val="002060"/>
              </a:solidFill>
            </a:endParaRPr>
          </a:p>
          <a:p>
            <a:pPr marL="285750" indent="-285750">
              <a:buFont typeface="Wingdings" panose="05000000000000000000" pitchFamily="2" charset="2"/>
              <a:buChar char="v"/>
            </a:pPr>
            <a:r>
              <a:rPr lang="en-GB" sz="1600" dirty="0">
                <a:solidFill>
                  <a:srgbClr val="002060"/>
                </a:solidFill>
              </a:rPr>
              <a:t>IoT Categorization </a:t>
            </a:r>
          </a:p>
          <a:p>
            <a:pPr marL="285750" indent="-285750">
              <a:buFont typeface="Wingdings" panose="05000000000000000000" pitchFamily="2" charset="2"/>
              <a:buChar char="v"/>
            </a:pPr>
            <a:endParaRPr lang="en-GB" sz="1600" dirty="0">
              <a:solidFill>
                <a:srgbClr val="002060"/>
              </a:solidFill>
            </a:endParaRPr>
          </a:p>
          <a:p>
            <a:pPr marL="285750" indent="-285750">
              <a:buFont typeface="Wingdings" panose="05000000000000000000" pitchFamily="2" charset="2"/>
              <a:buChar char="v"/>
            </a:pPr>
            <a:r>
              <a:rPr lang="en-GB" sz="1600" dirty="0">
                <a:solidFill>
                  <a:srgbClr val="002060"/>
                </a:solidFill>
              </a:rPr>
              <a:t>IoT in Financial Services</a:t>
            </a:r>
          </a:p>
          <a:p>
            <a:endParaRPr lang="en-GB" sz="1600" dirty="0">
              <a:solidFill>
                <a:srgbClr val="002060"/>
              </a:solidFill>
            </a:endParaRPr>
          </a:p>
          <a:p>
            <a:pPr marL="285750" indent="-285750">
              <a:buFont typeface="Wingdings" panose="05000000000000000000" pitchFamily="2" charset="2"/>
              <a:buChar char="v"/>
            </a:pPr>
            <a:r>
              <a:rPr lang="en-GB" sz="1600" dirty="0">
                <a:solidFill>
                  <a:srgbClr val="002060"/>
                </a:solidFill>
              </a:rPr>
              <a:t>IoT Testing Types and </a:t>
            </a:r>
            <a:r>
              <a:rPr lang="en-GB" sz="1600" dirty="0" smtClean="0">
                <a:solidFill>
                  <a:srgbClr val="002060"/>
                </a:solidFill>
              </a:rPr>
              <a:t>Strategy</a:t>
            </a:r>
          </a:p>
          <a:p>
            <a:endParaRPr lang="en-GB" sz="1600" dirty="0" smtClean="0">
              <a:solidFill>
                <a:srgbClr val="002060"/>
              </a:solidFill>
            </a:endParaRPr>
          </a:p>
          <a:p>
            <a:pPr marL="285750" indent="-285750">
              <a:buFont typeface="Wingdings" panose="05000000000000000000" pitchFamily="2" charset="2"/>
              <a:buChar char="v"/>
            </a:pPr>
            <a:r>
              <a:rPr lang="en-GB" sz="1600" dirty="0">
                <a:solidFill>
                  <a:srgbClr val="002060"/>
                </a:solidFill>
              </a:rPr>
              <a:t>IoT  Communication and Transportation </a:t>
            </a:r>
            <a:r>
              <a:rPr lang="en-GB" sz="1600" dirty="0" smtClean="0">
                <a:solidFill>
                  <a:srgbClr val="002060"/>
                </a:solidFill>
              </a:rPr>
              <a:t>Protocols</a:t>
            </a:r>
          </a:p>
          <a:p>
            <a:pPr marL="285750" indent="-285750">
              <a:buFont typeface="Wingdings" panose="05000000000000000000" pitchFamily="2" charset="2"/>
              <a:buChar char="v"/>
            </a:pPr>
            <a:endParaRPr lang="en-GB" sz="1600" dirty="0" smtClean="0">
              <a:solidFill>
                <a:srgbClr val="002060"/>
              </a:solidFill>
            </a:endParaRPr>
          </a:p>
          <a:p>
            <a:pPr marL="285750" indent="-285750">
              <a:buFont typeface="Wingdings" panose="05000000000000000000" pitchFamily="2" charset="2"/>
              <a:buChar char="v"/>
            </a:pPr>
            <a:r>
              <a:rPr lang="en-GB" sz="1600" dirty="0" smtClean="0">
                <a:solidFill>
                  <a:srgbClr val="002060"/>
                </a:solidFill>
              </a:rPr>
              <a:t>IoT </a:t>
            </a:r>
            <a:r>
              <a:rPr lang="en-GB" sz="1600" dirty="0">
                <a:solidFill>
                  <a:srgbClr val="002060"/>
                </a:solidFill>
              </a:rPr>
              <a:t>Testing Challenges and needs</a:t>
            </a:r>
          </a:p>
          <a:p>
            <a:pPr marL="285750" indent="-285750">
              <a:buFont typeface="Wingdings" panose="05000000000000000000" pitchFamily="2" charset="2"/>
              <a:buChar char="v"/>
            </a:pPr>
            <a:endParaRPr lang="en-GB" sz="1600" dirty="0" smtClean="0">
              <a:solidFill>
                <a:srgbClr val="002060"/>
              </a:solidFill>
            </a:endParaRPr>
          </a:p>
          <a:p>
            <a:pPr marL="285750" indent="-285750">
              <a:buFont typeface="Wingdings" panose="05000000000000000000" pitchFamily="2" charset="2"/>
              <a:buChar char="v"/>
            </a:pPr>
            <a:r>
              <a:rPr lang="en-GB" sz="1600" dirty="0" smtClean="0">
                <a:solidFill>
                  <a:srgbClr val="002060"/>
                </a:solidFill>
              </a:rPr>
              <a:t>IoT </a:t>
            </a:r>
            <a:r>
              <a:rPr lang="en-GB" sz="1600" dirty="0">
                <a:solidFill>
                  <a:srgbClr val="002060"/>
                </a:solidFill>
              </a:rPr>
              <a:t>QA @ Cognizant</a:t>
            </a:r>
          </a:p>
          <a:p>
            <a:pPr marL="285750" indent="-285750">
              <a:buFont typeface="Wingdings" panose="05000000000000000000" pitchFamily="2" charset="2"/>
              <a:buChar char="v"/>
            </a:pPr>
            <a:endParaRPr lang="en-GB" sz="1600" dirty="0">
              <a:solidFill>
                <a:srgbClr val="002060"/>
              </a:solidFill>
            </a:endParaRPr>
          </a:p>
          <a:p>
            <a:pPr marL="285750" indent="-285750">
              <a:buFont typeface="Wingdings" panose="05000000000000000000" pitchFamily="2" charset="2"/>
              <a:buChar char="v"/>
            </a:pPr>
            <a:r>
              <a:rPr lang="en-GB" sz="1600" dirty="0">
                <a:solidFill>
                  <a:srgbClr val="002060"/>
                </a:solidFill>
              </a:rPr>
              <a:t>Cognizant IoT QA Solutions </a:t>
            </a:r>
          </a:p>
          <a:p>
            <a:endParaRPr lang="en-GB" sz="1600" dirty="0">
              <a:solidFill>
                <a:srgbClr val="002060"/>
              </a:solidFill>
            </a:endParaRPr>
          </a:p>
          <a:p>
            <a:pPr marL="285750" indent="-285750">
              <a:buFont typeface="Wingdings" panose="05000000000000000000" pitchFamily="2" charset="2"/>
              <a:buChar char="v"/>
            </a:pPr>
            <a:r>
              <a:rPr lang="en-GB" sz="1600" dirty="0">
                <a:solidFill>
                  <a:srgbClr val="002060"/>
                </a:solidFill>
              </a:rPr>
              <a:t>Internet of Things – Industry perspective </a:t>
            </a:r>
          </a:p>
          <a:p>
            <a:pPr marL="285750" indent="-285750">
              <a:buFont typeface="Wingdings" panose="05000000000000000000" pitchFamily="2" charset="2"/>
              <a:buChar char="v"/>
            </a:pPr>
            <a:endParaRPr lang="en-GB" sz="1600" dirty="0">
              <a:solidFill>
                <a:srgbClr val="002060"/>
              </a:solidFill>
            </a:endParaRPr>
          </a:p>
          <a:p>
            <a:pPr marL="285750" indent="-285750">
              <a:buFont typeface="Wingdings" panose="05000000000000000000" pitchFamily="2" charset="2"/>
              <a:buChar char="v"/>
            </a:pPr>
            <a:r>
              <a:rPr lang="en-GB" sz="1600" dirty="0">
                <a:solidFill>
                  <a:srgbClr val="002060"/>
                </a:solidFill>
              </a:rPr>
              <a:t>Q&amp;A </a:t>
            </a:r>
          </a:p>
        </p:txBody>
      </p:sp>
    </p:spTree>
    <p:extLst>
      <p:ext uri="{BB962C8B-B14F-4D97-AF65-F5344CB8AC3E}">
        <p14:creationId xmlns:p14="http://schemas.microsoft.com/office/powerpoint/2010/main" val="458536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404" y="1627999"/>
            <a:ext cx="3295453" cy="2230889"/>
          </a:xfrm>
        </p:spPr>
      </p:pic>
      <p:sp>
        <p:nvSpPr>
          <p:cNvPr id="3" name="Title 2"/>
          <p:cNvSpPr>
            <a:spLocks noGrp="1"/>
          </p:cNvSpPr>
          <p:nvPr>
            <p:ph type="title"/>
          </p:nvPr>
        </p:nvSpPr>
        <p:spPr/>
        <p:txBody>
          <a:bodyPr/>
          <a:lstStyle/>
          <a:p>
            <a:r>
              <a:rPr lang="en-GB" sz="2000" dirty="0"/>
              <a:t>  Technical Introduction :Internet of Things (IoT)</a:t>
            </a:r>
            <a:endParaRPr lang="en-US" sz="2000" dirty="0"/>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3</a:t>
            </a:fld>
            <a:endParaRPr lang="en-GB" noProof="0" dirty="0"/>
          </a:p>
        </p:txBody>
      </p:sp>
      <p:sp>
        <p:nvSpPr>
          <p:cNvPr id="9" name="TextBox 8"/>
          <p:cNvSpPr txBox="1"/>
          <p:nvPr/>
        </p:nvSpPr>
        <p:spPr>
          <a:xfrm>
            <a:off x="4288971" y="1420569"/>
            <a:ext cx="6923315" cy="2565693"/>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The Idea that all devices surround us will be connected and communicated together.</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Each thing is a node in the network, capable to communicate with other things in the network.</a:t>
            </a:r>
          </a:p>
          <a:p>
            <a:endParaRPr lang="en-GB"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cs typeface="Arial" panose="020B0604020202020204" pitchFamily="34" charset="0"/>
              </a:rPr>
              <a:t>Devices collect useful data with the help of various existing technologies and autonomously flow the data between other devices</a:t>
            </a:r>
            <a:r>
              <a:rPr lang="en-GB" dirty="0"/>
              <a:t>.</a:t>
            </a:r>
            <a:endParaRPr lang="en-GB" dirty="0">
              <a:latin typeface="Arial" panose="020B0604020202020204" pitchFamily="34" charset="0"/>
              <a:cs typeface="Arial" panose="020B0604020202020204" pitchFamily="34" charset="0"/>
            </a:endParaRPr>
          </a:p>
        </p:txBody>
      </p:sp>
      <p:sp>
        <p:nvSpPr>
          <p:cNvPr id="10" name="TextBox 9"/>
          <p:cNvSpPr txBox="1"/>
          <p:nvPr/>
        </p:nvSpPr>
        <p:spPr>
          <a:xfrm>
            <a:off x="242404" y="4329178"/>
            <a:ext cx="2337510" cy="380480"/>
          </a:xfrm>
          <a:prstGeom prst="rect">
            <a:avLst/>
          </a:prstGeom>
          <a:noFill/>
        </p:spPr>
        <p:txBody>
          <a:bodyPr wrap="square" lIns="36000" tIns="36000" rIns="36000" bIns="36000" rtlCol="0">
            <a:spAutoFit/>
          </a:bodyPr>
          <a:lstStyle/>
          <a:p>
            <a:r>
              <a:rPr lang="en-GB" sz="2000" b="1" dirty="0"/>
              <a:t>Fields of application </a:t>
            </a:r>
            <a:r>
              <a:rPr lang="en-GB" sz="2000" dirty="0"/>
              <a:t>:</a:t>
            </a:r>
            <a:endParaRPr lang="en-US" sz="20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586" y="4709658"/>
            <a:ext cx="1554843" cy="166248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1611" y="4778998"/>
            <a:ext cx="3582503" cy="130998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1148" y="4709658"/>
            <a:ext cx="2285290" cy="1309622"/>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1909" y="4639888"/>
            <a:ext cx="2379169" cy="1379392"/>
          </a:xfrm>
          <a:prstGeom prst="rect">
            <a:avLst/>
          </a:prstGeom>
        </p:spPr>
      </p:pic>
    </p:spTree>
    <p:extLst>
      <p:ext uri="{BB962C8B-B14F-4D97-AF65-F5344CB8AC3E}">
        <p14:creationId xmlns:p14="http://schemas.microsoft.com/office/powerpoint/2010/main" val="3488640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oAutofit/>
          </a:bodyPr>
          <a:lstStyle/>
          <a:p>
            <a:r>
              <a:rPr lang="en-US" sz="2000" dirty="0"/>
              <a:t>The IoT Eco-System</a:t>
            </a:r>
          </a:p>
        </p:txBody>
      </p:sp>
      <p:grpSp>
        <p:nvGrpSpPr>
          <p:cNvPr id="5" name="Group 4"/>
          <p:cNvGrpSpPr/>
          <p:nvPr/>
        </p:nvGrpSpPr>
        <p:grpSpPr>
          <a:xfrm>
            <a:off x="403152" y="846986"/>
            <a:ext cx="10807047" cy="5230963"/>
            <a:chOff x="261005" y="511696"/>
            <a:chExt cx="11887752" cy="5754059"/>
          </a:xfrm>
        </p:grpSpPr>
        <p:sp>
          <p:nvSpPr>
            <p:cNvPr id="69" name="Oval 68"/>
            <p:cNvSpPr/>
            <p:nvPr/>
          </p:nvSpPr>
          <p:spPr>
            <a:xfrm rot="7106877">
              <a:off x="9112681" y="520519"/>
              <a:ext cx="3044329" cy="3026683"/>
            </a:xfrm>
            <a:prstGeom prst="ellipse">
              <a:avLst/>
            </a:prstGeom>
            <a:solidFill>
              <a:srgbClr val="D9D9D9">
                <a:alpha val="39000"/>
              </a:srgbClr>
            </a:solidFill>
            <a:ln w="9525">
              <a:solidFill>
                <a:schemeClr val="bg1">
                  <a:lumMod val="50000"/>
                  <a:alpha val="67059"/>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en-US" sz="2400" dirty="0"/>
            </a:p>
          </p:txBody>
        </p:sp>
        <p:sp>
          <p:nvSpPr>
            <p:cNvPr id="64" name="Oval 63"/>
            <p:cNvSpPr/>
            <p:nvPr/>
          </p:nvSpPr>
          <p:spPr>
            <a:xfrm rot="5400000">
              <a:off x="9075045" y="3192043"/>
              <a:ext cx="2609921" cy="3537503"/>
            </a:xfrm>
            <a:prstGeom prst="ellipse">
              <a:avLst/>
            </a:prstGeom>
            <a:solidFill>
              <a:srgbClr val="D9D9D9">
                <a:alpha val="39000"/>
              </a:srgbClr>
            </a:solidFill>
            <a:ln w="9525">
              <a:solidFill>
                <a:schemeClr val="bg1">
                  <a:lumMod val="50000"/>
                  <a:alpha val="67059"/>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en-US" sz="2400" dirty="0"/>
            </a:p>
          </p:txBody>
        </p:sp>
        <p:sp>
          <p:nvSpPr>
            <p:cNvPr id="58" name="Oval 57"/>
            <p:cNvSpPr/>
            <p:nvPr/>
          </p:nvSpPr>
          <p:spPr>
            <a:xfrm rot="5400000">
              <a:off x="4969398" y="1968331"/>
              <a:ext cx="2314231" cy="4849047"/>
            </a:xfrm>
            <a:prstGeom prst="ellipse">
              <a:avLst/>
            </a:prstGeom>
            <a:solidFill>
              <a:srgbClr val="D9D9D9">
                <a:alpha val="39000"/>
              </a:srgbClr>
            </a:solidFill>
            <a:ln w="9525">
              <a:solidFill>
                <a:schemeClr val="bg1">
                  <a:lumMod val="50000"/>
                  <a:alpha val="67059"/>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en-US" sz="2400" dirty="0">
                <a:solidFill>
                  <a:schemeClr val="bg1"/>
                </a:solidFill>
              </a:endParaRPr>
            </a:p>
          </p:txBody>
        </p:sp>
        <p:sp>
          <p:nvSpPr>
            <p:cNvPr id="53" name="Oval 52"/>
            <p:cNvSpPr/>
            <p:nvPr/>
          </p:nvSpPr>
          <p:spPr>
            <a:xfrm rot="5400000">
              <a:off x="5196608" y="-711654"/>
              <a:ext cx="2718171" cy="5176619"/>
            </a:xfrm>
            <a:prstGeom prst="ellipse">
              <a:avLst/>
            </a:prstGeom>
            <a:solidFill>
              <a:srgbClr val="D9D9D9">
                <a:alpha val="39000"/>
              </a:srgbClr>
            </a:solidFill>
            <a:ln w="9525">
              <a:solidFill>
                <a:schemeClr val="bg1">
                  <a:lumMod val="50000"/>
                  <a:alpha val="67059"/>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en-US" sz="2400" dirty="0"/>
            </a:p>
          </p:txBody>
        </p:sp>
        <p:sp>
          <p:nvSpPr>
            <p:cNvPr id="2051" name="Oval 2050"/>
            <p:cNvSpPr/>
            <p:nvPr/>
          </p:nvSpPr>
          <p:spPr>
            <a:xfrm rot="1086845">
              <a:off x="261005" y="641314"/>
              <a:ext cx="3482504" cy="5368937"/>
            </a:xfrm>
            <a:prstGeom prst="ellipse">
              <a:avLst/>
            </a:prstGeom>
            <a:solidFill>
              <a:srgbClr val="D9D9D9">
                <a:alpha val="39000"/>
              </a:srgbClr>
            </a:solidFill>
            <a:ln w="9525">
              <a:solidFill>
                <a:schemeClr val="bg1">
                  <a:lumMod val="50000"/>
                  <a:alpha val="67059"/>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52" tIns="45727" rIns="91452" bIns="45727" rtlCol="0" anchor="ctr"/>
            <a:lstStyle/>
            <a:p>
              <a:pPr algn="ctr"/>
              <a:endParaRPr lang="en-US" sz="2400" dirty="0"/>
            </a:p>
          </p:txBody>
        </p:sp>
        <p:sp>
          <p:nvSpPr>
            <p:cNvPr id="6" name="Oval 5"/>
            <p:cNvSpPr/>
            <p:nvPr/>
          </p:nvSpPr>
          <p:spPr>
            <a:xfrm>
              <a:off x="2290593" y="4183453"/>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7" name="Oval 6"/>
            <p:cNvSpPr/>
            <p:nvPr/>
          </p:nvSpPr>
          <p:spPr>
            <a:xfrm>
              <a:off x="2312380" y="1303827"/>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8" name="Oval 7"/>
            <p:cNvSpPr/>
            <p:nvPr/>
          </p:nvSpPr>
          <p:spPr>
            <a:xfrm>
              <a:off x="4361315" y="1750832"/>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9" name="Oval 8"/>
            <p:cNvSpPr/>
            <p:nvPr/>
          </p:nvSpPr>
          <p:spPr>
            <a:xfrm>
              <a:off x="626543" y="3655832"/>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0" name="Oval 9"/>
            <p:cNvSpPr/>
            <p:nvPr/>
          </p:nvSpPr>
          <p:spPr>
            <a:xfrm>
              <a:off x="5359732" y="4836267"/>
              <a:ext cx="1669277" cy="589205"/>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1" name="Oval 10"/>
            <p:cNvSpPr/>
            <p:nvPr/>
          </p:nvSpPr>
          <p:spPr>
            <a:xfrm>
              <a:off x="2744974" y="2622416"/>
              <a:ext cx="1120815" cy="613323"/>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2" name="Oval 11"/>
            <p:cNvSpPr/>
            <p:nvPr/>
          </p:nvSpPr>
          <p:spPr>
            <a:xfrm>
              <a:off x="996863" y="5130870"/>
              <a:ext cx="1230296" cy="550829"/>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3" name="Oval 12"/>
            <p:cNvSpPr/>
            <p:nvPr/>
          </p:nvSpPr>
          <p:spPr>
            <a:xfrm>
              <a:off x="1805659" y="3354915"/>
              <a:ext cx="1342907" cy="578735"/>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4" name="Oval 13"/>
            <p:cNvSpPr/>
            <p:nvPr/>
          </p:nvSpPr>
          <p:spPr>
            <a:xfrm>
              <a:off x="5580832" y="2360432"/>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5" name="Oval 14"/>
            <p:cNvSpPr/>
            <p:nvPr/>
          </p:nvSpPr>
          <p:spPr>
            <a:xfrm>
              <a:off x="6114092" y="1153580"/>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6" name="Oval 15"/>
            <p:cNvSpPr/>
            <p:nvPr/>
          </p:nvSpPr>
          <p:spPr>
            <a:xfrm>
              <a:off x="4603459" y="3785039"/>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8" name="Oval 17"/>
            <p:cNvSpPr/>
            <p:nvPr/>
          </p:nvSpPr>
          <p:spPr>
            <a:xfrm>
              <a:off x="5923543" y="3549303"/>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19" name="Oval 18"/>
            <p:cNvSpPr/>
            <p:nvPr/>
          </p:nvSpPr>
          <p:spPr>
            <a:xfrm>
              <a:off x="7029009" y="2284232"/>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0" name="Oval 19"/>
            <p:cNvSpPr/>
            <p:nvPr/>
          </p:nvSpPr>
          <p:spPr>
            <a:xfrm>
              <a:off x="7943648" y="1456764"/>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1" name="Oval 20"/>
            <p:cNvSpPr/>
            <p:nvPr/>
          </p:nvSpPr>
          <p:spPr>
            <a:xfrm>
              <a:off x="7137760" y="3949083"/>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3" name="Oval 22"/>
            <p:cNvSpPr/>
            <p:nvPr/>
          </p:nvSpPr>
          <p:spPr>
            <a:xfrm>
              <a:off x="9663703" y="3790461"/>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6" name="Oval 25"/>
            <p:cNvSpPr/>
            <p:nvPr/>
          </p:nvSpPr>
          <p:spPr>
            <a:xfrm>
              <a:off x="11011985" y="1409673"/>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7" name="Oval 26"/>
            <p:cNvSpPr/>
            <p:nvPr/>
          </p:nvSpPr>
          <p:spPr>
            <a:xfrm>
              <a:off x="10001584" y="1141232"/>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9" name="Oval 28"/>
            <p:cNvSpPr/>
            <p:nvPr/>
          </p:nvSpPr>
          <p:spPr>
            <a:xfrm>
              <a:off x="8934505" y="4711769"/>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30" name="Oval 29"/>
            <p:cNvSpPr/>
            <p:nvPr/>
          </p:nvSpPr>
          <p:spPr>
            <a:xfrm>
              <a:off x="10458903" y="5262599"/>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31" name="Oval 30"/>
            <p:cNvSpPr/>
            <p:nvPr/>
          </p:nvSpPr>
          <p:spPr>
            <a:xfrm>
              <a:off x="9544264" y="2360432"/>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32" name="Oval 31"/>
            <p:cNvSpPr/>
            <p:nvPr/>
          </p:nvSpPr>
          <p:spPr>
            <a:xfrm>
              <a:off x="10640563" y="4340022"/>
              <a:ext cx="1199584" cy="611209"/>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pic>
          <p:nvPicPr>
            <p:cNvPr id="2052" name="Picture 4" descr="http://img1.gtimg.com/tech/pics/hv1/117/21/1844/11991157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32645" y="4168582"/>
              <a:ext cx="1061592" cy="66096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081571" y="2236720"/>
              <a:ext cx="838419" cy="838200"/>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pic>
          <p:nvPicPr>
            <p:cNvPr id="2062" name="Picture 14" descr="http://blog.arduino.cc/wp-content/uploads/2015/05/ARTIK-LOGO-FULL-COLOR-RGB-FINAL-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3806"/>
            <a:stretch/>
          </p:blipFill>
          <p:spPr bwMode="auto">
            <a:xfrm>
              <a:off x="846603" y="3715981"/>
              <a:ext cx="475591" cy="46620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blog.arduino.cc/wp-content/uploads/2015/05/ARTIK-LOGO-FULL-COLOR-RGB-FINAL-2.png"/>
            <p:cNvPicPr>
              <a:picLocks noChangeAspect="1" noChangeArrowheads="1"/>
            </p:cNvPicPr>
            <p:nvPr/>
          </p:nvPicPr>
          <p:blipFill rotWithShape="1">
            <a:blip r:embed="rId6" cstate="print">
              <a:biLevel thresh="75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35647" t="21503" b="24714"/>
            <a:stretch/>
          </p:blipFill>
          <p:spPr bwMode="auto">
            <a:xfrm>
              <a:off x="738582" y="4195394"/>
              <a:ext cx="647869" cy="19210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68" name="Picture 20" descr="http://www.psdgraphics.com/wp-content/uploads/2011/01/computer-network.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785" r="17293"/>
            <a:stretch/>
          </p:blipFill>
          <p:spPr bwMode="auto">
            <a:xfrm>
              <a:off x="6296221" y="1304779"/>
              <a:ext cx="508000" cy="554181"/>
            </a:xfrm>
            <a:prstGeom prst="roundRect">
              <a:avLst/>
            </a:prstGeom>
            <a:noFill/>
            <a:ln>
              <a:noFill/>
            </a:ln>
            <a:extLst>
              <a:ext uri="{909E8E84-426E-40DD-AFC4-6F175D3DCCD1}">
                <a14:hiddenFill xmlns:a14="http://schemas.microsoft.com/office/drawing/2010/main">
                  <a:solidFill>
                    <a:srgbClr val="FFFFFF"/>
                  </a:solidFill>
                </a14:hiddenFill>
              </a:ext>
            </a:extLst>
          </p:spPr>
        </p:pic>
        <p:pic>
          <p:nvPicPr>
            <p:cNvPr id="2076" name="Picture 28" descr="http://www.inside.com.tw/wp-content/uploads/2010/11/hadoop.png"/>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73422" y="4954825"/>
              <a:ext cx="1453468" cy="34365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10630744" y="2347844"/>
              <a:ext cx="930683" cy="971896"/>
            </a:xfrm>
            <a:prstGeom prst="ellipse">
              <a:avLst/>
            </a:prstGeom>
            <a:noFill/>
            <a:ln>
              <a:solidFill>
                <a:srgbClr val="00B050">
                  <a:alpha val="6705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cxnSp>
          <p:nvCxnSpPr>
            <p:cNvPr id="2055" name="Straight Connector 2054"/>
            <p:cNvCxnSpPr>
              <a:stCxn id="9" idx="0"/>
              <a:endCxn id="4" idx="3"/>
            </p:cNvCxnSpPr>
            <p:nvPr/>
          </p:nvCxnSpPr>
          <p:spPr>
            <a:xfrm flipV="1">
              <a:off x="1045752" y="2952168"/>
              <a:ext cx="158603" cy="703664"/>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58" name="Straight Connector 2057"/>
            <p:cNvCxnSpPr>
              <a:stCxn id="4" idx="0"/>
              <a:endCxn id="7" idx="2"/>
            </p:cNvCxnSpPr>
            <p:nvPr/>
          </p:nvCxnSpPr>
          <p:spPr>
            <a:xfrm flipV="1">
              <a:off x="1500780" y="1722928"/>
              <a:ext cx="811600" cy="513793"/>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p:cNvCxnSpPr>
              <a:stCxn id="7" idx="4"/>
              <a:endCxn id="13" idx="0"/>
            </p:cNvCxnSpPr>
            <p:nvPr/>
          </p:nvCxnSpPr>
          <p:spPr>
            <a:xfrm flipH="1">
              <a:off x="2477113" y="2142027"/>
              <a:ext cx="254476" cy="1212888"/>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p:cNvCxnSpPr>
              <a:stCxn id="4" idx="5"/>
              <a:endCxn id="13" idx="1"/>
            </p:cNvCxnSpPr>
            <p:nvPr/>
          </p:nvCxnSpPr>
          <p:spPr>
            <a:xfrm>
              <a:off x="1797206" y="2952169"/>
              <a:ext cx="205117" cy="487500"/>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p:cNvCxnSpPr>
              <a:stCxn id="7" idx="5"/>
              <a:endCxn id="11" idx="0"/>
            </p:cNvCxnSpPr>
            <p:nvPr/>
          </p:nvCxnSpPr>
          <p:spPr>
            <a:xfrm>
              <a:off x="3028015" y="2019275"/>
              <a:ext cx="277367" cy="603141"/>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73" name="Straight Connector 2072"/>
            <p:cNvCxnSpPr>
              <a:stCxn id="7" idx="6"/>
              <a:endCxn id="8" idx="1"/>
            </p:cNvCxnSpPr>
            <p:nvPr/>
          </p:nvCxnSpPr>
          <p:spPr>
            <a:xfrm>
              <a:off x="3150798" y="1722928"/>
              <a:ext cx="1333301" cy="150657"/>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77" name="Straight Connector 2076"/>
            <p:cNvCxnSpPr>
              <a:stCxn id="8" idx="4"/>
              <a:endCxn id="16" idx="0"/>
            </p:cNvCxnSpPr>
            <p:nvPr/>
          </p:nvCxnSpPr>
          <p:spPr>
            <a:xfrm>
              <a:off x="4780524" y="2589033"/>
              <a:ext cx="242144" cy="1196007"/>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endCxn id="8" idx="4"/>
            </p:cNvCxnSpPr>
            <p:nvPr/>
          </p:nvCxnSpPr>
          <p:spPr>
            <a:xfrm flipV="1">
              <a:off x="3924757" y="2589032"/>
              <a:ext cx="855769" cy="319672"/>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9" idx="6"/>
            </p:cNvCxnSpPr>
            <p:nvPr/>
          </p:nvCxnSpPr>
          <p:spPr>
            <a:xfrm flipV="1">
              <a:off x="1464962" y="3890394"/>
              <a:ext cx="537361" cy="184537"/>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2" idx="0"/>
              <a:endCxn id="9" idx="5"/>
            </p:cNvCxnSpPr>
            <p:nvPr/>
          </p:nvCxnSpPr>
          <p:spPr>
            <a:xfrm flipH="1" flipV="1">
              <a:off x="1342177" y="4371280"/>
              <a:ext cx="269835" cy="759589"/>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2" idx="7"/>
              <a:endCxn id="6" idx="3"/>
            </p:cNvCxnSpPr>
            <p:nvPr/>
          </p:nvCxnSpPr>
          <p:spPr>
            <a:xfrm flipV="1">
              <a:off x="2046987" y="4898901"/>
              <a:ext cx="366391" cy="312635"/>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052" idx="0"/>
              <a:endCxn id="13" idx="4"/>
            </p:cNvCxnSpPr>
            <p:nvPr/>
          </p:nvCxnSpPr>
          <p:spPr>
            <a:xfrm flipH="1" flipV="1">
              <a:off x="2477112" y="3933650"/>
              <a:ext cx="286328" cy="234932"/>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3" idx="6"/>
              <a:endCxn id="16" idx="2"/>
            </p:cNvCxnSpPr>
            <p:nvPr/>
          </p:nvCxnSpPr>
          <p:spPr>
            <a:xfrm>
              <a:off x="3148566" y="3644283"/>
              <a:ext cx="1454893" cy="559856"/>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6" idx="5"/>
              <a:endCxn id="16" idx="3"/>
            </p:cNvCxnSpPr>
            <p:nvPr/>
          </p:nvCxnSpPr>
          <p:spPr>
            <a:xfrm flipV="1">
              <a:off x="3006227" y="4500487"/>
              <a:ext cx="1720016" cy="398415"/>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16" idx="7"/>
              <a:endCxn id="14" idx="4"/>
            </p:cNvCxnSpPr>
            <p:nvPr/>
          </p:nvCxnSpPr>
          <p:spPr>
            <a:xfrm flipV="1">
              <a:off x="5319094" y="3198633"/>
              <a:ext cx="680948" cy="709159"/>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18" idx="0"/>
            </p:cNvCxnSpPr>
            <p:nvPr/>
          </p:nvCxnSpPr>
          <p:spPr>
            <a:xfrm>
              <a:off x="6038152" y="3198633"/>
              <a:ext cx="304600" cy="350671"/>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81" name="Straight Connector 2080"/>
            <p:cNvCxnSpPr>
              <a:stCxn id="10" idx="0"/>
              <a:endCxn id="16" idx="5"/>
            </p:cNvCxnSpPr>
            <p:nvPr/>
          </p:nvCxnSpPr>
          <p:spPr>
            <a:xfrm flipH="1" flipV="1">
              <a:off x="5319094" y="4500487"/>
              <a:ext cx="875277" cy="335780"/>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85" name="Straight Connector 2084"/>
            <p:cNvCxnSpPr>
              <a:stCxn id="18" idx="4"/>
            </p:cNvCxnSpPr>
            <p:nvPr/>
          </p:nvCxnSpPr>
          <p:spPr>
            <a:xfrm flipH="1">
              <a:off x="6200155" y="4387503"/>
              <a:ext cx="142597" cy="486381"/>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89" name="Straight Connector 2088"/>
            <p:cNvCxnSpPr>
              <a:stCxn id="10" idx="7"/>
              <a:endCxn id="21" idx="3"/>
            </p:cNvCxnSpPr>
            <p:nvPr/>
          </p:nvCxnSpPr>
          <p:spPr>
            <a:xfrm flipV="1">
              <a:off x="6784552" y="4664531"/>
              <a:ext cx="475993" cy="258023"/>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93" name="Straight Connector 2092"/>
            <p:cNvCxnSpPr>
              <a:endCxn id="21" idx="1"/>
            </p:cNvCxnSpPr>
            <p:nvPr/>
          </p:nvCxnSpPr>
          <p:spPr>
            <a:xfrm>
              <a:off x="6776000" y="3934758"/>
              <a:ext cx="484544" cy="137077"/>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97" name="Straight Connector 2096"/>
            <p:cNvCxnSpPr>
              <a:stCxn id="19" idx="4"/>
              <a:endCxn id="21" idx="0"/>
            </p:cNvCxnSpPr>
            <p:nvPr/>
          </p:nvCxnSpPr>
          <p:spPr>
            <a:xfrm>
              <a:off x="7448219" y="3122432"/>
              <a:ext cx="108751" cy="826651"/>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099" name="Straight Connector 2098"/>
            <p:cNvCxnSpPr>
              <a:stCxn id="14" idx="6"/>
              <a:endCxn id="19" idx="2"/>
            </p:cNvCxnSpPr>
            <p:nvPr/>
          </p:nvCxnSpPr>
          <p:spPr>
            <a:xfrm flipV="1">
              <a:off x="6419251" y="2703332"/>
              <a:ext cx="609759" cy="76200"/>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101" name="Straight Connector 2100"/>
            <p:cNvCxnSpPr>
              <a:stCxn id="8" idx="7"/>
              <a:endCxn id="15" idx="2"/>
            </p:cNvCxnSpPr>
            <p:nvPr/>
          </p:nvCxnSpPr>
          <p:spPr>
            <a:xfrm flipV="1">
              <a:off x="5076950" y="1572680"/>
              <a:ext cx="1037143" cy="300904"/>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103" name="Straight Connector 2102"/>
            <p:cNvCxnSpPr>
              <a:stCxn id="8" idx="5"/>
              <a:endCxn id="14" idx="2"/>
            </p:cNvCxnSpPr>
            <p:nvPr/>
          </p:nvCxnSpPr>
          <p:spPr>
            <a:xfrm>
              <a:off x="5076949" y="2466281"/>
              <a:ext cx="503883" cy="313252"/>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105" name="Straight Connector 2104"/>
            <p:cNvCxnSpPr>
              <a:stCxn id="14" idx="0"/>
              <a:endCxn id="15" idx="3"/>
            </p:cNvCxnSpPr>
            <p:nvPr/>
          </p:nvCxnSpPr>
          <p:spPr>
            <a:xfrm flipV="1">
              <a:off x="6000041" y="1869029"/>
              <a:ext cx="236835" cy="491404"/>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107" name="Straight Connector 2106"/>
            <p:cNvCxnSpPr>
              <a:stCxn id="15" idx="5"/>
              <a:endCxn id="19" idx="1"/>
            </p:cNvCxnSpPr>
            <p:nvPr/>
          </p:nvCxnSpPr>
          <p:spPr>
            <a:xfrm>
              <a:off x="6829727" y="1869029"/>
              <a:ext cx="322067" cy="537956"/>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109" name="Straight Connector 2108"/>
            <p:cNvCxnSpPr>
              <a:stCxn id="15" idx="6"/>
              <a:endCxn id="20" idx="2"/>
            </p:cNvCxnSpPr>
            <p:nvPr/>
          </p:nvCxnSpPr>
          <p:spPr>
            <a:xfrm>
              <a:off x="6952512" y="1572680"/>
              <a:ext cx="991137" cy="303184"/>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111" name="Straight Connector 2110"/>
            <p:cNvCxnSpPr>
              <a:stCxn id="19" idx="7"/>
              <a:endCxn id="20" idx="3"/>
            </p:cNvCxnSpPr>
            <p:nvPr/>
          </p:nvCxnSpPr>
          <p:spPr>
            <a:xfrm flipV="1">
              <a:off x="7744645" y="2172213"/>
              <a:ext cx="321788" cy="234772"/>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6"/>
              <a:endCxn id="23" idx="1"/>
            </p:cNvCxnSpPr>
            <p:nvPr/>
          </p:nvCxnSpPr>
          <p:spPr>
            <a:xfrm>
              <a:off x="7867428" y="2703333"/>
              <a:ext cx="1919059" cy="1209881"/>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 idx="6"/>
              <a:endCxn id="27" idx="2"/>
            </p:cNvCxnSpPr>
            <p:nvPr/>
          </p:nvCxnSpPr>
          <p:spPr>
            <a:xfrm flipV="1">
              <a:off x="8782067" y="1560333"/>
              <a:ext cx="1219517" cy="315532"/>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31" idx="2"/>
            </p:cNvCxnSpPr>
            <p:nvPr/>
          </p:nvCxnSpPr>
          <p:spPr>
            <a:xfrm>
              <a:off x="7867429" y="2703332"/>
              <a:ext cx="1676836" cy="76200"/>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endCxn id="27" idx="2"/>
            </p:cNvCxnSpPr>
            <p:nvPr/>
          </p:nvCxnSpPr>
          <p:spPr>
            <a:xfrm flipV="1">
              <a:off x="7867429" y="1560332"/>
              <a:ext cx="2134156" cy="1143000"/>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7" idx="6"/>
            </p:cNvCxnSpPr>
            <p:nvPr/>
          </p:nvCxnSpPr>
          <p:spPr>
            <a:xfrm>
              <a:off x="10840001" y="1560332"/>
              <a:ext cx="256083" cy="0"/>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7" idx="3"/>
              <a:endCxn id="31" idx="0"/>
            </p:cNvCxnSpPr>
            <p:nvPr/>
          </p:nvCxnSpPr>
          <p:spPr>
            <a:xfrm flipH="1">
              <a:off x="9963474" y="1856680"/>
              <a:ext cx="160893" cy="503752"/>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31" idx="6"/>
              <a:endCxn id="22" idx="2"/>
            </p:cNvCxnSpPr>
            <p:nvPr/>
          </p:nvCxnSpPr>
          <p:spPr>
            <a:xfrm>
              <a:off x="10382683" y="2779533"/>
              <a:ext cx="248060" cy="54260"/>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27" idx="4"/>
              <a:endCxn id="22" idx="1"/>
            </p:cNvCxnSpPr>
            <p:nvPr/>
          </p:nvCxnSpPr>
          <p:spPr>
            <a:xfrm>
              <a:off x="10420794" y="1979433"/>
              <a:ext cx="346247" cy="510743"/>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endCxn id="22" idx="0"/>
            </p:cNvCxnSpPr>
            <p:nvPr/>
          </p:nvCxnSpPr>
          <p:spPr>
            <a:xfrm flipV="1">
              <a:off x="7494362" y="2347844"/>
              <a:ext cx="3601724" cy="116341"/>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31" idx="4"/>
            </p:cNvCxnSpPr>
            <p:nvPr/>
          </p:nvCxnSpPr>
          <p:spPr>
            <a:xfrm>
              <a:off x="9963474" y="3198632"/>
              <a:ext cx="80447" cy="591829"/>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22" idx="4"/>
              <a:endCxn id="32" idx="0"/>
            </p:cNvCxnSpPr>
            <p:nvPr/>
          </p:nvCxnSpPr>
          <p:spPr>
            <a:xfrm>
              <a:off x="11096084" y="3319741"/>
              <a:ext cx="144269" cy="1020281"/>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23" idx="6"/>
              <a:endCxn id="32" idx="1"/>
            </p:cNvCxnSpPr>
            <p:nvPr/>
          </p:nvCxnSpPr>
          <p:spPr>
            <a:xfrm>
              <a:off x="10502122" y="4209562"/>
              <a:ext cx="314116" cy="219969"/>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endCxn id="23" idx="2"/>
            </p:cNvCxnSpPr>
            <p:nvPr/>
          </p:nvCxnSpPr>
          <p:spPr>
            <a:xfrm flipV="1">
              <a:off x="9330430" y="4209562"/>
              <a:ext cx="333273" cy="526321"/>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21" idx="6"/>
            </p:cNvCxnSpPr>
            <p:nvPr/>
          </p:nvCxnSpPr>
          <p:spPr>
            <a:xfrm>
              <a:off x="7976179" y="4368183"/>
              <a:ext cx="1034548" cy="505701"/>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9663704" y="5394886"/>
              <a:ext cx="763937" cy="307177"/>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113" name="Straight Connector 2112"/>
            <p:cNvCxnSpPr>
              <a:stCxn id="23" idx="4"/>
              <a:endCxn id="30" idx="1"/>
            </p:cNvCxnSpPr>
            <p:nvPr/>
          </p:nvCxnSpPr>
          <p:spPr>
            <a:xfrm>
              <a:off x="10082913" y="4628662"/>
              <a:ext cx="498775" cy="756689"/>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cxnSp>
          <p:nvCxnSpPr>
            <p:cNvPr id="2115" name="Straight Connector 2114"/>
            <p:cNvCxnSpPr>
              <a:stCxn id="32" idx="4"/>
              <a:endCxn id="30" idx="0"/>
            </p:cNvCxnSpPr>
            <p:nvPr/>
          </p:nvCxnSpPr>
          <p:spPr>
            <a:xfrm flipH="1">
              <a:off x="10878112" y="4951233"/>
              <a:ext cx="362243" cy="311367"/>
            </a:xfrm>
            <a:prstGeom prst="line">
              <a:avLst/>
            </a:prstGeom>
            <a:ln>
              <a:solidFill>
                <a:srgbClr val="00B050">
                  <a:alpha val="67059"/>
                </a:srgb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89492" y="4226547"/>
              <a:ext cx="725387" cy="267485"/>
            </a:xfrm>
            <a:prstGeom prst="rect">
              <a:avLst/>
            </a:prstGeom>
            <a:ln>
              <a:noFill/>
            </a:ln>
          </p:spPr>
        </p:pic>
        <p:pic>
          <p:nvPicPr>
            <p:cNvPr id="106" name="Picture 105"/>
            <p:cNvPicPr>
              <a:picLocks noChangeAspect="1"/>
            </p:cNvPicPr>
            <p:nvPr/>
          </p:nvPicPr>
          <p:blipFill rotWithShape="1">
            <a:blip r:embed="rId11" cstate="print">
              <a:extLst>
                <a:ext uri="{28A0092B-C50C-407E-A947-70E740481C1C}">
                  <a14:useLocalDpi xmlns:a14="http://schemas.microsoft.com/office/drawing/2010/main" val="0"/>
                </a:ext>
              </a:extLst>
            </a:blip>
            <a:srcRect l="24850" t="33462"/>
            <a:stretch/>
          </p:blipFill>
          <p:spPr>
            <a:xfrm>
              <a:off x="7369754" y="4316053"/>
              <a:ext cx="545125" cy="177980"/>
            </a:xfrm>
            <a:prstGeom prst="rect">
              <a:avLst/>
            </a:prstGeom>
          </p:spPr>
        </p:pic>
        <p:grpSp>
          <p:nvGrpSpPr>
            <p:cNvPr id="28" name="Group 27"/>
            <p:cNvGrpSpPr/>
            <p:nvPr/>
          </p:nvGrpSpPr>
          <p:grpSpPr>
            <a:xfrm>
              <a:off x="5797487" y="2483481"/>
              <a:ext cx="450803" cy="631600"/>
              <a:chOff x="-3108491" y="-524790"/>
              <a:chExt cx="3671161" cy="5143501"/>
            </a:xfrm>
          </p:grpSpPr>
          <p:sp>
            <p:nvSpPr>
              <p:cNvPr id="25" name="Oval 24"/>
              <p:cNvSpPr/>
              <p:nvPr/>
            </p:nvSpPr>
            <p:spPr>
              <a:xfrm>
                <a:off x="-3003026" y="-368237"/>
                <a:ext cx="3223404" cy="32234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24" name="Picture 23"/>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08491" y="-524790"/>
                <a:ext cx="3671161" cy="5143501"/>
              </a:xfrm>
              <a:prstGeom prst="rect">
                <a:avLst/>
              </a:prstGeom>
            </p:spPr>
          </p:pic>
        </p:grpSp>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30332" y="1392136"/>
              <a:ext cx="619003" cy="619003"/>
            </a:xfrm>
            <a:prstGeom prst="rect">
              <a:avLst/>
            </a:prstGeom>
          </p:spPr>
        </p:pic>
        <p:pic>
          <p:nvPicPr>
            <p:cNvPr id="36" name="Picture 3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41598" y="2595349"/>
              <a:ext cx="946917" cy="653824"/>
            </a:xfrm>
            <a:prstGeom prst="rect">
              <a:avLst/>
            </a:prstGeom>
          </p:spPr>
        </p:pic>
        <p:pic>
          <p:nvPicPr>
            <p:cNvPr id="38" name="Picture 37"/>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07993" y="3527263"/>
              <a:ext cx="1107739" cy="280653"/>
            </a:xfrm>
            <a:prstGeom prst="rect">
              <a:avLst/>
            </a:prstGeom>
          </p:spPr>
        </p:pic>
        <p:pic>
          <p:nvPicPr>
            <p:cNvPr id="40" name="Picture 3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34467" y="5352755"/>
              <a:ext cx="1155088" cy="103957"/>
            </a:xfrm>
            <a:prstGeom prst="rect">
              <a:avLst/>
            </a:prstGeom>
          </p:spPr>
        </p:pic>
        <p:pic>
          <p:nvPicPr>
            <p:cNvPr id="41" name="Picture 40"/>
            <p:cNvPicPr>
              <a:picLocks noChangeAspect="1"/>
            </p:cNvPicPr>
            <p:nvPr/>
          </p:nvPicPr>
          <p:blipFill rotWithShape="1">
            <a:blip r:embed="rId17" cstate="print">
              <a:clrChange>
                <a:clrFrom>
                  <a:srgbClr val="F2F1F0"/>
                </a:clrFrom>
                <a:clrTo>
                  <a:srgbClr val="F2F1F0">
                    <a:alpha val="0"/>
                  </a:srgbClr>
                </a:clrTo>
              </a:clrChange>
              <a:extLst>
                <a:ext uri="{28A0092B-C50C-407E-A947-70E740481C1C}">
                  <a14:useLocalDpi xmlns:a14="http://schemas.microsoft.com/office/drawing/2010/main" val="0"/>
                </a:ext>
              </a:extLst>
            </a:blip>
            <a:srcRect l="1025"/>
            <a:stretch/>
          </p:blipFill>
          <p:spPr>
            <a:xfrm>
              <a:off x="4675818" y="4048547"/>
              <a:ext cx="682037" cy="320547"/>
            </a:xfrm>
            <a:prstGeom prst="rect">
              <a:avLst/>
            </a:prstGeom>
          </p:spPr>
        </p:pic>
        <p:pic>
          <p:nvPicPr>
            <p:cNvPr id="46" name="Picture 45"/>
            <p:cNvPicPr>
              <a:picLocks noChangeAspect="1"/>
            </p:cNvPicPr>
            <p:nvPr/>
          </p:nvPicPr>
          <p:blipFill>
            <a:blip r:embed="rId18"/>
            <a:stretch>
              <a:fillRect/>
            </a:stretch>
          </p:blipFill>
          <p:spPr>
            <a:xfrm>
              <a:off x="1149116" y="2301492"/>
              <a:ext cx="718237" cy="699104"/>
            </a:xfrm>
            <a:prstGeom prst="rect">
              <a:avLst/>
            </a:prstGeom>
          </p:spPr>
        </p:pic>
        <p:pic>
          <p:nvPicPr>
            <p:cNvPr id="47" name="Picture 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68718" y="2067551"/>
              <a:ext cx="839097" cy="219456"/>
            </a:xfrm>
            <a:prstGeom prst="rect">
              <a:avLst/>
            </a:prstGeom>
          </p:spPr>
        </p:pic>
        <p:pic>
          <p:nvPicPr>
            <p:cNvPr id="48" name="Picture 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967436" y="1584146"/>
              <a:ext cx="790843" cy="593133"/>
            </a:xfrm>
            <a:prstGeom prst="rect">
              <a:avLst/>
            </a:prstGeom>
          </p:spPr>
        </p:pic>
        <p:pic>
          <p:nvPicPr>
            <p:cNvPr id="51" name="Picture 5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630743" y="4417683"/>
              <a:ext cx="1205944" cy="468979"/>
            </a:xfrm>
            <a:prstGeom prst="rect">
              <a:avLst/>
            </a:prstGeom>
          </p:spPr>
        </p:pic>
        <p:pic>
          <p:nvPicPr>
            <p:cNvPr id="54" name="Picture 5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898749" y="2265380"/>
              <a:ext cx="1174880" cy="861579"/>
            </a:xfrm>
            <a:prstGeom prst="rect">
              <a:avLst/>
            </a:prstGeom>
          </p:spPr>
        </p:pic>
        <p:pic>
          <p:nvPicPr>
            <p:cNvPr id="61" name="Picture 6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028580" y="1450824"/>
              <a:ext cx="830277" cy="830277"/>
            </a:xfrm>
            <a:prstGeom prst="rect">
              <a:avLst/>
            </a:prstGeom>
          </p:spPr>
        </p:pic>
        <p:pic>
          <p:nvPicPr>
            <p:cNvPr id="63" name="Picture 6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647040" y="5432120"/>
              <a:ext cx="493803" cy="493803"/>
            </a:xfrm>
            <a:prstGeom prst="rect">
              <a:avLst/>
            </a:prstGeom>
          </p:spPr>
        </p:pic>
        <p:pic>
          <p:nvPicPr>
            <p:cNvPr id="2048" name="Picture 204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077410" y="4902298"/>
              <a:ext cx="537237" cy="537237"/>
            </a:xfrm>
            <a:prstGeom prst="rect">
              <a:avLst/>
            </a:prstGeom>
          </p:spPr>
        </p:pic>
        <p:grpSp>
          <p:nvGrpSpPr>
            <p:cNvPr id="2056" name="Group 2055"/>
            <p:cNvGrpSpPr/>
            <p:nvPr/>
          </p:nvGrpSpPr>
          <p:grpSpPr>
            <a:xfrm>
              <a:off x="10098527" y="1268253"/>
              <a:ext cx="619003" cy="619003"/>
              <a:chOff x="7573895" y="1077363"/>
              <a:chExt cx="464252" cy="464252"/>
            </a:xfrm>
          </p:grpSpPr>
          <p:pic>
            <p:nvPicPr>
              <p:cNvPr id="2049" name="Picture 204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573895" y="1077363"/>
                <a:ext cx="464252" cy="464252"/>
              </a:xfrm>
              <a:prstGeom prst="rect">
                <a:avLst/>
              </a:prstGeom>
            </p:spPr>
          </p:pic>
          <p:sp>
            <p:nvSpPr>
              <p:cNvPr id="2050" name="Rectangle 2049"/>
              <p:cNvSpPr/>
              <p:nvPr/>
            </p:nvSpPr>
            <p:spPr>
              <a:xfrm>
                <a:off x="7692350" y="1115234"/>
                <a:ext cx="227342" cy="369160"/>
              </a:xfrm>
              <a:prstGeom prst="rect">
                <a:avLst/>
              </a:prstGeom>
              <a:gradFill>
                <a:gsLst>
                  <a:gs pos="0">
                    <a:srgbClr val="0F9374"/>
                  </a:gs>
                  <a:gs pos="100000">
                    <a:srgbClr val="33A34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pic>
          <p:nvPicPr>
            <p:cNvPr id="2057" name="Picture 205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622923" y="2499119"/>
              <a:ext cx="876795" cy="736507"/>
            </a:xfrm>
            <a:prstGeom prst="rect">
              <a:avLst/>
            </a:prstGeom>
          </p:spPr>
        </p:pic>
        <p:pic>
          <p:nvPicPr>
            <p:cNvPr id="2059" name="Picture 205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5945283" y="3691641"/>
              <a:ext cx="801960" cy="386883"/>
            </a:xfrm>
            <a:prstGeom prst="rect">
              <a:avLst/>
            </a:prstGeom>
          </p:spPr>
        </p:pic>
        <p:pic>
          <p:nvPicPr>
            <p:cNvPr id="2061" name="Picture 2060"/>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677601" y="2495915"/>
              <a:ext cx="581051" cy="581051"/>
            </a:xfrm>
            <a:prstGeom prst="rect">
              <a:avLst/>
            </a:prstGeom>
          </p:spPr>
        </p:pic>
      </p:grpSp>
      <p:sp>
        <p:nvSpPr>
          <p:cNvPr id="42" name="Slide Number Placeholder 41"/>
          <p:cNvSpPr>
            <a:spLocks noGrp="1"/>
          </p:cNvSpPr>
          <p:nvPr>
            <p:ph type="sldNum" sz="quarter" idx="11"/>
          </p:nvPr>
        </p:nvSpPr>
        <p:spPr/>
        <p:txBody>
          <a:bodyPr/>
          <a:lstStyle/>
          <a:p>
            <a:fld id="{DDD2A080-DA64-4F5C-9131-47EB793B4410}" type="slidenum">
              <a:rPr lang="en-GB" noProof="0" smtClean="0"/>
              <a:pPr/>
              <a:t>4</a:t>
            </a:fld>
            <a:endParaRPr lang="en-GB" noProof="0" dirty="0"/>
          </a:p>
        </p:txBody>
      </p:sp>
      <p:pic>
        <p:nvPicPr>
          <p:cNvPr id="17" name="Picture 1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079789" y="3976546"/>
            <a:ext cx="468334" cy="468334"/>
          </a:xfrm>
          <a:prstGeom prst="rect">
            <a:avLst/>
          </a:prstGeom>
        </p:spPr>
      </p:pic>
    </p:spTree>
    <p:custDataLst>
      <p:tags r:id="rId1"/>
    </p:custDataLst>
    <p:extLst>
      <p:ext uri="{BB962C8B-B14F-4D97-AF65-F5344CB8AC3E}">
        <p14:creationId xmlns:p14="http://schemas.microsoft.com/office/powerpoint/2010/main" val="1176423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oAutofit/>
          </a:bodyPr>
          <a:lstStyle/>
          <a:p>
            <a:r>
              <a:rPr lang="en-GB" sz="2000" dirty="0"/>
              <a:t>  Internet of Things : Categorization </a:t>
            </a:r>
            <a:endParaRPr lang="en-US" sz="2000" dirty="0"/>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9" name="TextBox 8"/>
          <p:cNvSpPr txBox="1"/>
          <p:nvPr/>
        </p:nvSpPr>
        <p:spPr>
          <a:xfrm>
            <a:off x="872289" y="4088004"/>
            <a:ext cx="9780620" cy="2842692"/>
          </a:xfrm>
          <a:prstGeom prst="rect">
            <a:avLst/>
          </a:prstGeom>
          <a:noFill/>
        </p:spPr>
        <p:txBody>
          <a:bodyPr wrap="square" lIns="36000" tIns="36000" rIns="36000" bIns="36000" rtlCol="0">
            <a:spAutoFit/>
          </a:bodyPr>
          <a:lstStyle/>
          <a:p>
            <a:pPr marL="285750" indent="-285750">
              <a:buFont typeface="Arial" panose="020B0604020202020204" pitchFamily="34" charset="0"/>
              <a:buChar char="•"/>
            </a:pPr>
            <a:r>
              <a:rPr lang="en-GB" dirty="0"/>
              <a:t>In the ecosystem , an entity uses a remote (e g., Smartphone or  tablet) to send a command ,or request for information ,over a network to a device</a:t>
            </a:r>
          </a:p>
          <a:p>
            <a:endParaRPr lang="en-GB" dirty="0"/>
          </a:p>
          <a:p>
            <a:pPr marL="285750" indent="-285750">
              <a:buFont typeface="Arial" panose="020B0604020202020204" pitchFamily="34" charset="0"/>
              <a:buChar char="•"/>
            </a:pPr>
            <a:r>
              <a:rPr lang="en-GB" dirty="0"/>
              <a:t>The device then performs the command and send back information over the network to be analysed and displayed on the remote</a:t>
            </a:r>
          </a:p>
          <a:p>
            <a:endParaRPr lang="en-GB" dirty="0"/>
          </a:p>
          <a:p>
            <a:pPr marL="285750" indent="-285750">
              <a:buFont typeface="Arial" panose="020B0604020202020204" pitchFamily="34" charset="0"/>
              <a:buChar char="•"/>
            </a:pPr>
            <a:r>
              <a:rPr lang="en-GB" dirty="0"/>
              <a:t>Data generated by the IoT device can be analysed and stored ,including the cloud, the local database or on the IoT device itself</a:t>
            </a:r>
          </a:p>
          <a:p>
            <a:pPr marL="285750" indent="-285750">
              <a:buFont typeface="Arial" panose="020B0604020202020204" pitchFamily="34" charset="0"/>
              <a:buChar char="•"/>
            </a:pPr>
            <a:endParaRPr lang="en-GB" dirty="0"/>
          </a:p>
          <a:p>
            <a:endParaRPr lang="en-GB" dirty="0">
              <a:latin typeface="Arial" panose="020B0604020202020204" pitchFamily="34" charset="0"/>
              <a:cs typeface="Arial" panose="020B0604020202020204" pitchFamily="34" charset="0"/>
            </a:endParaRPr>
          </a:p>
        </p:txBody>
      </p:sp>
      <p:sp>
        <p:nvSpPr>
          <p:cNvPr id="10" name="TextBox 9"/>
          <p:cNvSpPr txBox="1"/>
          <p:nvPr/>
        </p:nvSpPr>
        <p:spPr>
          <a:xfrm>
            <a:off x="2504774" y="1251663"/>
            <a:ext cx="1879207" cy="380480"/>
          </a:xfrm>
          <a:prstGeom prst="rect">
            <a:avLst/>
          </a:prstGeom>
          <a:solidFill>
            <a:srgbClr val="FF6200"/>
          </a:solidFill>
        </p:spPr>
        <p:txBody>
          <a:bodyPr wrap="square" lIns="36000" tIns="36000" rIns="36000" bIns="36000" rtlCol="0">
            <a:spAutoFit/>
          </a:bodyPr>
          <a:lstStyle/>
          <a:p>
            <a:pPr algn="ctr"/>
            <a:r>
              <a:rPr lang="en-GB" sz="2000" b="1" dirty="0">
                <a:solidFill>
                  <a:schemeClr val="bg1"/>
                </a:solidFill>
              </a:rPr>
              <a:t>Consumer IoT </a:t>
            </a:r>
            <a:endParaRPr lang="en-US" sz="2000"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 y="1743496"/>
            <a:ext cx="1256408" cy="1256408"/>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7305" y="1743495"/>
            <a:ext cx="1433668" cy="117450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1371" y="1743495"/>
            <a:ext cx="2642455" cy="1238358"/>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3750" y="1857139"/>
            <a:ext cx="1872695" cy="1124714"/>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9539" y="1930215"/>
            <a:ext cx="1831866" cy="1028898"/>
          </a:xfrm>
          <a:prstGeom prst="rect">
            <a:avLst/>
          </a:prstGeom>
        </p:spPr>
      </p:pic>
      <p:sp>
        <p:nvSpPr>
          <p:cNvPr id="21" name="Rounded Rectangle 20"/>
          <p:cNvSpPr/>
          <p:nvPr/>
        </p:nvSpPr>
        <p:spPr>
          <a:xfrm>
            <a:off x="4539342" y="3065216"/>
            <a:ext cx="2427514" cy="478972"/>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Human to Machine interaction</a:t>
            </a:r>
            <a:endParaRPr lang="en-US" sz="1600" dirty="0"/>
          </a:p>
        </p:txBody>
      </p:sp>
      <p:sp>
        <p:nvSpPr>
          <p:cNvPr id="22" name="Rounded Rectangle 21"/>
          <p:cNvSpPr/>
          <p:nvPr/>
        </p:nvSpPr>
        <p:spPr>
          <a:xfrm>
            <a:off x="577933" y="3065216"/>
            <a:ext cx="2427514" cy="478972"/>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Machine to Human interaction</a:t>
            </a:r>
            <a:endParaRPr lang="en-US" sz="1600" dirty="0"/>
          </a:p>
        </p:txBody>
      </p:sp>
      <p:sp>
        <p:nvSpPr>
          <p:cNvPr id="23" name="Rounded Rectangle 22"/>
          <p:cNvSpPr/>
          <p:nvPr/>
        </p:nvSpPr>
        <p:spPr>
          <a:xfrm>
            <a:off x="8380436" y="3065216"/>
            <a:ext cx="2973363" cy="370115"/>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Machine to Machine interaction </a:t>
            </a:r>
            <a:endParaRPr lang="en-US" sz="1600" dirty="0"/>
          </a:p>
        </p:txBody>
      </p:sp>
      <p:cxnSp>
        <p:nvCxnSpPr>
          <p:cNvPr id="5" name="Elbow Connector 4"/>
          <p:cNvCxnSpPr>
            <a:stCxn id="10" idx="3"/>
            <a:endCxn id="17" idx="0"/>
          </p:cNvCxnSpPr>
          <p:nvPr/>
        </p:nvCxnSpPr>
        <p:spPr>
          <a:xfrm>
            <a:off x="4383981" y="1441903"/>
            <a:ext cx="1378618" cy="301592"/>
          </a:xfrm>
          <a:prstGeom prst="bentConnector2">
            <a:avLst/>
          </a:prstGeom>
          <a:ln>
            <a:solidFill>
              <a:srgbClr val="A8A8A8"/>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10" idx="1"/>
            <a:endCxn id="15" idx="0"/>
          </p:cNvCxnSpPr>
          <p:nvPr/>
        </p:nvCxnSpPr>
        <p:spPr>
          <a:xfrm rot="10800000" flipV="1">
            <a:off x="1129854" y="1441902"/>
            <a:ext cx="1374920" cy="301593"/>
          </a:xfrm>
          <a:prstGeom prst="bentConnector2">
            <a:avLst/>
          </a:prstGeom>
          <a:ln>
            <a:solidFill>
              <a:srgbClr val="A8A8A8"/>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979935" y="1306444"/>
            <a:ext cx="1879207" cy="380480"/>
          </a:xfrm>
          <a:prstGeom prst="rect">
            <a:avLst/>
          </a:prstGeom>
          <a:solidFill>
            <a:srgbClr val="FF6200"/>
          </a:solidFill>
        </p:spPr>
        <p:txBody>
          <a:bodyPr wrap="square" lIns="36000" tIns="36000" rIns="36000" bIns="36000" rtlCol="0">
            <a:spAutoFit/>
          </a:bodyPr>
          <a:lstStyle/>
          <a:p>
            <a:pPr algn="ctr"/>
            <a:r>
              <a:rPr lang="en-GB" sz="2000" b="1" dirty="0">
                <a:solidFill>
                  <a:schemeClr val="bg1"/>
                </a:solidFill>
              </a:rPr>
              <a:t>Industrial  IoT </a:t>
            </a:r>
            <a:endParaRPr lang="en-US" sz="2000" dirty="0">
              <a:solidFill>
                <a:schemeClr val="bg1"/>
              </a:solidFill>
            </a:endParaRPr>
          </a:p>
        </p:txBody>
      </p:sp>
    </p:spTree>
    <p:extLst>
      <p:ext uri="{BB962C8B-B14F-4D97-AF65-F5344CB8AC3E}">
        <p14:creationId xmlns:p14="http://schemas.microsoft.com/office/powerpoint/2010/main" val="4228433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oAutofit/>
          </a:bodyPr>
          <a:lstStyle/>
          <a:p>
            <a:r>
              <a:rPr lang="en-GB" sz="2000" dirty="0"/>
              <a:t> Internet of Things : Financial Services</a:t>
            </a:r>
            <a:endParaRPr lang="en-US" sz="2000" dirty="0"/>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6</a:t>
            </a:fld>
            <a:endParaRPr lang="en-GB" noProof="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805545"/>
            <a:ext cx="2794000" cy="1870815"/>
          </a:xfrm>
          <a:prstGeom prst="rect">
            <a:avLst/>
          </a:prstGeom>
        </p:spPr>
      </p:pic>
      <p:sp>
        <p:nvSpPr>
          <p:cNvPr id="6" name="TextBox 5"/>
          <p:cNvSpPr txBox="1"/>
          <p:nvPr/>
        </p:nvSpPr>
        <p:spPr>
          <a:xfrm>
            <a:off x="3309256" y="805545"/>
            <a:ext cx="6999516" cy="811367"/>
          </a:xfrm>
          <a:prstGeom prst="rect">
            <a:avLst/>
          </a:prstGeom>
          <a:noFill/>
        </p:spPr>
        <p:txBody>
          <a:bodyPr wrap="square" lIns="36000" tIns="36000" rIns="36000" bIns="36000" rtlCol="0">
            <a:spAutoFit/>
          </a:bodyPr>
          <a:lstStyle/>
          <a:p>
            <a:r>
              <a:rPr lang="en-US" sz="1600" dirty="0">
                <a:solidFill>
                  <a:srgbClr val="525199"/>
                </a:solidFill>
                <a:latin typeface="Cambria Math" panose="02040503050406030204" pitchFamily="18" charset="0"/>
                <a:ea typeface="Cambria Math" panose="02040503050406030204" pitchFamily="18" charset="0"/>
              </a:rPr>
              <a:t>“ IoT in financial services and banking has been embraced even before its definition. Examples are biometric scanners in ATMs, connected devices in insured cars .“</a:t>
            </a:r>
          </a:p>
        </p:txBody>
      </p:sp>
      <p:sp>
        <p:nvSpPr>
          <p:cNvPr id="7" name="TextBox 6"/>
          <p:cNvSpPr txBox="1"/>
          <p:nvPr/>
        </p:nvSpPr>
        <p:spPr>
          <a:xfrm>
            <a:off x="3309256" y="1794625"/>
            <a:ext cx="3897087" cy="1765474"/>
          </a:xfrm>
          <a:prstGeom prst="rect">
            <a:avLst/>
          </a:prstGeom>
          <a:noFill/>
        </p:spPr>
        <p:txBody>
          <a:bodyPr wrap="square" lIns="36000" tIns="36000" rIns="36000" bIns="36000" rtlCol="0">
            <a:spAutoFit/>
          </a:bodyPr>
          <a:lstStyle/>
          <a:p>
            <a:r>
              <a:rPr lang="en-GB" sz="1600" dirty="0">
                <a:solidFill>
                  <a:srgbClr val="FF6200"/>
                </a:solidFill>
                <a:latin typeface="Century" panose="02040604050505020304" pitchFamily="18" charset="0"/>
              </a:rPr>
              <a:t>Benefits : IoT in Financial markets</a:t>
            </a:r>
          </a:p>
          <a:p>
            <a:pPr marL="285750" indent="-285750">
              <a:buFont typeface="Arial" panose="020B0604020202020204" pitchFamily="34" charset="0"/>
              <a:buChar char="•"/>
            </a:pPr>
            <a:r>
              <a:rPr lang="en-US" sz="1600" dirty="0">
                <a:latin typeface="Century" panose="02040604050505020304" pitchFamily="18" charset="0"/>
              </a:rPr>
              <a:t>Collection of data constantly and in real-time</a:t>
            </a:r>
          </a:p>
          <a:p>
            <a:pPr marL="285750" indent="-285750">
              <a:buFont typeface="Arial" panose="020B0604020202020204" pitchFamily="34" charset="0"/>
              <a:buChar char="•"/>
            </a:pPr>
            <a:r>
              <a:rPr lang="en-US" sz="1600" dirty="0">
                <a:latin typeface="Century" panose="02040604050505020304" pitchFamily="18" charset="0"/>
              </a:rPr>
              <a:t>Behavior triggered marketing actions</a:t>
            </a:r>
          </a:p>
          <a:p>
            <a:pPr marL="285750" indent="-285750">
              <a:buFont typeface="Arial" panose="020B0604020202020204" pitchFamily="34" charset="0"/>
              <a:buChar char="•"/>
            </a:pPr>
            <a:r>
              <a:rPr lang="en-US" sz="1600" dirty="0">
                <a:latin typeface="Century" panose="02040604050505020304" pitchFamily="18" charset="0"/>
              </a:rPr>
              <a:t>Instant communication between devices</a:t>
            </a:r>
          </a:p>
          <a:p>
            <a:pPr marL="285750" indent="-285750">
              <a:buFont typeface="Arial" panose="020B0604020202020204" pitchFamily="34" charset="0"/>
              <a:buChar char="•"/>
            </a:pPr>
            <a:endParaRPr lang="en-US" sz="1400" dirty="0"/>
          </a:p>
        </p:txBody>
      </p:sp>
      <p:sp>
        <p:nvSpPr>
          <p:cNvPr id="20" name="TextBox 19"/>
          <p:cNvSpPr txBox="1"/>
          <p:nvPr/>
        </p:nvSpPr>
        <p:spPr>
          <a:xfrm>
            <a:off x="7576458" y="1794624"/>
            <a:ext cx="3701142" cy="1273032"/>
          </a:xfrm>
          <a:prstGeom prst="rect">
            <a:avLst/>
          </a:prstGeom>
          <a:noFill/>
        </p:spPr>
        <p:txBody>
          <a:bodyPr wrap="square" lIns="36000" tIns="36000" rIns="36000" bIns="36000" rtlCol="0">
            <a:spAutoFit/>
          </a:bodyPr>
          <a:lstStyle/>
          <a:p>
            <a:r>
              <a:rPr lang="en-GB" sz="1600" dirty="0">
                <a:solidFill>
                  <a:srgbClr val="FF6200"/>
                </a:solidFill>
                <a:latin typeface="Century" panose="02040604050505020304" pitchFamily="18" charset="0"/>
              </a:rPr>
              <a:t>Barriers : IoT in Financial markets</a:t>
            </a:r>
          </a:p>
          <a:p>
            <a:pPr marL="285750" indent="-285750">
              <a:buFont typeface="Arial" panose="020B0604020202020204" pitchFamily="34" charset="0"/>
              <a:buChar char="•"/>
            </a:pPr>
            <a:r>
              <a:rPr lang="en-US" sz="1600" dirty="0">
                <a:latin typeface="Century" panose="02040604050505020304" pitchFamily="18" charset="0"/>
              </a:rPr>
              <a:t>Privacy and security concerns</a:t>
            </a:r>
          </a:p>
          <a:p>
            <a:pPr marL="285750" indent="-285750">
              <a:buFont typeface="Arial" panose="020B0604020202020204" pitchFamily="34" charset="0"/>
              <a:buChar char="•"/>
            </a:pPr>
            <a:r>
              <a:rPr lang="en-US" sz="1600" dirty="0">
                <a:latin typeface="Century" panose="02040604050505020304" pitchFamily="18" charset="0"/>
              </a:rPr>
              <a:t>Regulatory compliance</a:t>
            </a:r>
          </a:p>
          <a:p>
            <a:pPr marL="285750" indent="-285750">
              <a:buFont typeface="Arial" panose="020B0604020202020204" pitchFamily="34" charset="0"/>
              <a:buChar char="•"/>
            </a:pPr>
            <a:r>
              <a:rPr lang="en-US" sz="1600" dirty="0">
                <a:latin typeface="Century" panose="02040604050505020304" pitchFamily="18" charset="0"/>
              </a:rPr>
              <a:t>Lack of compliance standards</a:t>
            </a:r>
          </a:p>
          <a:p>
            <a:pPr marL="285750" indent="-285750">
              <a:buFont typeface="Arial" panose="020B0604020202020204" pitchFamily="34" charset="0"/>
              <a:buChar char="•"/>
            </a:pPr>
            <a:endParaRPr lang="en-US" sz="1400" dirty="0"/>
          </a:p>
        </p:txBody>
      </p:sp>
      <p:sp>
        <p:nvSpPr>
          <p:cNvPr id="24" name="TextBox 23"/>
          <p:cNvSpPr txBox="1"/>
          <p:nvPr/>
        </p:nvSpPr>
        <p:spPr>
          <a:xfrm>
            <a:off x="3309256" y="3418585"/>
            <a:ext cx="5018315" cy="1273032"/>
          </a:xfrm>
          <a:prstGeom prst="rect">
            <a:avLst/>
          </a:prstGeom>
          <a:noFill/>
        </p:spPr>
        <p:txBody>
          <a:bodyPr wrap="square" lIns="36000" tIns="36000" rIns="36000" bIns="36000" rtlCol="0">
            <a:spAutoFit/>
          </a:bodyPr>
          <a:lstStyle/>
          <a:p>
            <a:r>
              <a:rPr lang="en-GB" sz="1600" dirty="0">
                <a:solidFill>
                  <a:srgbClr val="FF6200"/>
                </a:solidFill>
                <a:latin typeface="Century" panose="02040604050505020304" pitchFamily="18" charset="0"/>
              </a:rPr>
              <a:t>Some Implementation of IoT in Financial services :</a:t>
            </a:r>
          </a:p>
          <a:p>
            <a:pPr marL="285750" indent="-285750">
              <a:buFont typeface="Arial" panose="020B0604020202020204" pitchFamily="34" charset="0"/>
              <a:buChar char="•"/>
            </a:pPr>
            <a:r>
              <a:rPr lang="en-US" sz="1600" dirty="0">
                <a:solidFill>
                  <a:srgbClr val="697909"/>
                </a:solidFill>
                <a:latin typeface="Century" panose="02040604050505020304" pitchFamily="18" charset="0"/>
              </a:rPr>
              <a:t>Visa Mobile Location Confirmation </a:t>
            </a:r>
          </a:p>
          <a:p>
            <a:pPr marL="285750" indent="-285750">
              <a:buFont typeface="Arial" panose="020B0604020202020204" pitchFamily="34" charset="0"/>
              <a:buChar char="•"/>
            </a:pPr>
            <a:r>
              <a:rPr lang="en-US" sz="1600" dirty="0">
                <a:solidFill>
                  <a:srgbClr val="697909"/>
                </a:solidFill>
                <a:latin typeface="Century" panose="02040604050505020304" pitchFamily="18" charset="0"/>
              </a:rPr>
              <a:t>Alfa- Bank Sense mobile application</a:t>
            </a:r>
          </a:p>
          <a:p>
            <a:pPr marL="285750" indent="-285750">
              <a:buFont typeface="Arial" panose="020B0604020202020204" pitchFamily="34" charset="0"/>
              <a:buChar char="•"/>
            </a:pPr>
            <a:r>
              <a:rPr lang="en-US" sz="1600" dirty="0">
                <a:solidFill>
                  <a:srgbClr val="697909"/>
                </a:solidFill>
                <a:latin typeface="Century" panose="02040604050505020304" pitchFamily="18" charset="0"/>
              </a:rPr>
              <a:t>Groceries by Master card</a:t>
            </a:r>
          </a:p>
          <a:p>
            <a:pPr marL="285750" indent="-285750">
              <a:buFont typeface="Arial" panose="020B0604020202020204" pitchFamily="34" charset="0"/>
              <a:buChar char="•"/>
            </a:pPr>
            <a:endParaRPr lang="en-US" sz="14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6458" y="4502334"/>
            <a:ext cx="3348145" cy="178081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2515" y="4505066"/>
            <a:ext cx="2057400" cy="1810511"/>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754" y="4598340"/>
            <a:ext cx="2365768" cy="1623961"/>
          </a:xfrm>
          <a:prstGeom prst="rect">
            <a:avLst/>
          </a:prstGeom>
        </p:spPr>
      </p:pic>
    </p:spTree>
    <p:extLst>
      <p:ext uri="{BB962C8B-B14F-4D97-AF65-F5344CB8AC3E}">
        <p14:creationId xmlns:p14="http://schemas.microsoft.com/office/powerpoint/2010/main" val="2661664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lIns="0" tIns="0" rIns="0" bIns="0" rtlCol="0" anchor="ctr">
            <a:noAutofit/>
          </a:bodyPr>
          <a:lstStyle/>
          <a:p>
            <a:r>
              <a:rPr lang="en-GB" sz="2000" dirty="0"/>
              <a:t>  IoT Testing Types</a:t>
            </a:r>
            <a:endParaRPr lang="en-US" sz="2000" dirty="0"/>
          </a:p>
        </p:txBody>
      </p:sp>
      <p:sp>
        <p:nvSpPr>
          <p:cNvPr id="4" name="Slide Number Placeholder 3"/>
          <p:cNvSpPr>
            <a:spLocks noGrp="1"/>
          </p:cNvSpPr>
          <p:nvPr>
            <p:ph type="sldNum" sz="quarter" idx="11"/>
          </p:nvPr>
        </p:nvSpPr>
        <p:spPr>
          <a:xfrm>
            <a:off x="342488" y="6549954"/>
            <a:ext cx="495300" cy="188119"/>
          </a:xfrm>
        </p:spPr>
        <p:txBody>
          <a:bodyPr/>
          <a:lstStyle/>
          <a:p>
            <a:fld id="{DDD2A080-DA64-4F5C-9131-47EB793B4410}" type="slidenum">
              <a:rPr lang="en-GB" noProof="0" smtClean="0"/>
              <a:pPr/>
              <a:t>7</a:t>
            </a:fld>
            <a:endParaRPr lang="en-GB" noProof="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28" y="1035937"/>
            <a:ext cx="5524676" cy="2235110"/>
          </a:xfrm>
          <a:prstGeom prst="rect">
            <a:avLst/>
          </a:prstGeom>
        </p:spPr>
      </p:pic>
      <p:sp>
        <p:nvSpPr>
          <p:cNvPr id="7" name="TextBox 6"/>
          <p:cNvSpPr txBox="1"/>
          <p:nvPr/>
        </p:nvSpPr>
        <p:spPr>
          <a:xfrm>
            <a:off x="5764042" y="1069538"/>
            <a:ext cx="6264315" cy="1857807"/>
          </a:xfrm>
          <a:prstGeom prst="rect">
            <a:avLst/>
          </a:prstGeom>
          <a:noFill/>
        </p:spPr>
        <p:txBody>
          <a:bodyPr wrap="square" lIns="36000" tIns="36000" rIns="36000" bIns="36000" rtlCol="0">
            <a:spAutoFit/>
          </a:bodyPr>
          <a:lstStyle/>
          <a:p>
            <a:r>
              <a:rPr lang="en-GB" sz="1600" b="1" dirty="0">
                <a:solidFill>
                  <a:srgbClr val="2875AE"/>
                </a:solidFill>
              </a:rPr>
              <a:t>Testing Types :</a:t>
            </a:r>
          </a:p>
          <a:p>
            <a:endParaRPr lang="en-GB" sz="1600" b="1" dirty="0">
              <a:solidFill>
                <a:srgbClr val="2875AE"/>
              </a:solidFill>
            </a:endParaRPr>
          </a:p>
          <a:p>
            <a:pPr marL="285750" indent="-285750">
              <a:buFont typeface="Wingdings" panose="05000000000000000000" pitchFamily="2" charset="2"/>
              <a:buChar char="Ø"/>
            </a:pPr>
            <a:r>
              <a:rPr lang="en-GB" sz="1400" b="1" dirty="0">
                <a:solidFill>
                  <a:schemeClr val="accent5">
                    <a:lumMod val="75000"/>
                  </a:schemeClr>
                </a:solidFill>
              </a:rPr>
              <a:t>Functionality Testing : </a:t>
            </a:r>
            <a:r>
              <a:rPr lang="en-GB" sz="1400" b="1" dirty="0">
                <a:solidFill>
                  <a:schemeClr val="accent3">
                    <a:lumMod val="75000"/>
                  </a:schemeClr>
                </a:solidFill>
              </a:rPr>
              <a:t>Web UI, embedded and back-end computing.</a:t>
            </a:r>
          </a:p>
          <a:p>
            <a:pPr marL="285750" indent="-285750">
              <a:buFont typeface="Wingdings" panose="05000000000000000000" pitchFamily="2" charset="2"/>
              <a:buChar char="Ø"/>
            </a:pPr>
            <a:r>
              <a:rPr lang="en-GB" sz="1400" b="1" dirty="0">
                <a:solidFill>
                  <a:schemeClr val="accent5">
                    <a:lumMod val="75000"/>
                  </a:schemeClr>
                </a:solidFill>
              </a:rPr>
              <a:t>Performance Testing : </a:t>
            </a:r>
            <a:r>
              <a:rPr lang="en-GB" sz="1400" b="1" dirty="0">
                <a:solidFill>
                  <a:schemeClr val="accent3">
                    <a:lumMod val="75000"/>
                  </a:schemeClr>
                </a:solidFill>
              </a:rPr>
              <a:t>Network communication and internal computation.</a:t>
            </a:r>
          </a:p>
          <a:p>
            <a:pPr marL="285750" indent="-285750">
              <a:buFont typeface="Wingdings" panose="05000000000000000000" pitchFamily="2" charset="2"/>
              <a:buChar char="Ø"/>
            </a:pPr>
            <a:r>
              <a:rPr lang="en-GB" sz="1400" b="1" dirty="0">
                <a:solidFill>
                  <a:schemeClr val="accent5">
                    <a:lumMod val="75000"/>
                  </a:schemeClr>
                </a:solidFill>
              </a:rPr>
              <a:t>Security Testing           </a:t>
            </a:r>
            <a:r>
              <a:rPr lang="en-GB" sz="1400" b="1" dirty="0">
                <a:solidFill>
                  <a:schemeClr val="accent3">
                    <a:lumMod val="75000"/>
                  </a:schemeClr>
                </a:solidFill>
              </a:rPr>
              <a:t>: Privacy Autonomy and Spying</a:t>
            </a:r>
          </a:p>
          <a:p>
            <a:pPr marL="285750" indent="-285750">
              <a:buFont typeface="Wingdings" panose="05000000000000000000" pitchFamily="2" charset="2"/>
              <a:buChar char="Ø"/>
            </a:pPr>
            <a:r>
              <a:rPr lang="en-GB" sz="1400" b="1" dirty="0">
                <a:solidFill>
                  <a:schemeClr val="accent5">
                    <a:lumMod val="75000"/>
                  </a:schemeClr>
                </a:solidFill>
              </a:rPr>
              <a:t>Compatibility Testing : </a:t>
            </a:r>
            <a:r>
              <a:rPr lang="en-US" sz="1400" b="1" dirty="0">
                <a:solidFill>
                  <a:schemeClr val="accent3">
                    <a:lumMod val="75000"/>
                  </a:schemeClr>
                </a:solidFill>
              </a:rPr>
              <a:t>Possible combination of device version, protocol version, mobile devices and mobile OS version.</a:t>
            </a:r>
          </a:p>
          <a:p>
            <a:pPr marL="285750" indent="-285750">
              <a:buFont typeface="Wingdings" panose="05000000000000000000" pitchFamily="2" charset="2"/>
              <a:buChar char="Ø"/>
            </a:pPr>
            <a:r>
              <a:rPr lang="en-GB" sz="1400" b="1" dirty="0">
                <a:solidFill>
                  <a:schemeClr val="accent5">
                    <a:lumMod val="75000"/>
                  </a:schemeClr>
                </a:solidFill>
              </a:rPr>
              <a:t>Exploratory Testing     : </a:t>
            </a:r>
            <a:r>
              <a:rPr lang="en-GB" sz="1400" b="1" dirty="0">
                <a:solidFill>
                  <a:schemeClr val="accent3">
                    <a:lumMod val="75000"/>
                  </a:schemeClr>
                </a:solidFill>
              </a:rPr>
              <a:t>Beyond functional requirements and structures testing</a:t>
            </a:r>
            <a:r>
              <a:rPr lang="en-GB" sz="1400" dirty="0"/>
              <a:t>.</a:t>
            </a:r>
            <a:endParaRPr lang="en-GB" sz="1400" b="1" dirty="0">
              <a:solidFill>
                <a:schemeClr val="accent3">
                  <a:lumMod val="75000"/>
                </a:schemeClr>
              </a:solidFill>
            </a:endParaRPr>
          </a:p>
        </p:txBody>
      </p:sp>
      <p:grpSp>
        <p:nvGrpSpPr>
          <p:cNvPr id="14" name="Group 13"/>
          <p:cNvGrpSpPr/>
          <p:nvPr/>
        </p:nvGrpSpPr>
        <p:grpSpPr>
          <a:xfrm>
            <a:off x="164744" y="3758696"/>
            <a:ext cx="11863613" cy="2108069"/>
            <a:chOff x="87086" y="4149598"/>
            <a:chExt cx="11863613" cy="2108069"/>
          </a:xfrm>
        </p:grpSpPr>
        <p:sp>
          <p:nvSpPr>
            <p:cNvPr id="23" name="TextBox 22"/>
            <p:cNvSpPr txBox="1"/>
            <p:nvPr/>
          </p:nvSpPr>
          <p:spPr>
            <a:xfrm>
              <a:off x="164746" y="4149598"/>
              <a:ext cx="1931112" cy="318924"/>
            </a:xfrm>
            <a:prstGeom prst="rect">
              <a:avLst/>
            </a:prstGeom>
            <a:noFill/>
          </p:spPr>
          <p:txBody>
            <a:bodyPr wrap="square" lIns="36000" tIns="36000" rIns="36000" bIns="36000" rtlCol="0">
              <a:spAutoFit/>
            </a:bodyPr>
            <a:lstStyle/>
            <a:p>
              <a:r>
                <a:rPr lang="en-GB" sz="1600" b="1" dirty="0">
                  <a:solidFill>
                    <a:schemeClr val="accent2">
                      <a:lumMod val="75000"/>
                    </a:schemeClr>
                  </a:solidFill>
                </a:rPr>
                <a:t>Testing Areas : IoT</a:t>
              </a:r>
              <a:endParaRPr lang="en-US" sz="1600" dirty="0">
                <a:solidFill>
                  <a:schemeClr val="accent2">
                    <a:lumMod val="75000"/>
                  </a:schemeClr>
                </a:solidFill>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6" y="4664062"/>
              <a:ext cx="1665514" cy="112670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894" y="4629438"/>
              <a:ext cx="1734320" cy="1072709"/>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6876" y="4526371"/>
              <a:ext cx="1239233" cy="1239233"/>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67647" y="4587065"/>
              <a:ext cx="1154627" cy="1156936"/>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6911" y="4419599"/>
              <a:ext cx="1999814" cy="1385056"/>
            </a:xfrm>
            <a:prstGeom prst="rect">
              <a:avLst/>
            </a:prstGeom>
          </p:spPr>
        </p:pic>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7869" y="4609634"/>
              <a:ext cx="2260832" cy="1111798"/>
            </a:xfrm>
            <a:prstGeom prst="rect">
              <a:avLst/>
            </a:prstGeom>
          </p:spPr>
        </p:pic>
        <p:sp>
          <p:nvSpPr>
            <p:cNvPr id="30" name="Rounded Rectangle 29"/>
            <p:cNvSpPr/>
            <p:nvPr/>
          </p:nvSpPr>
          <p:spPr>
            <a:xfrm>
              <a:off x="224971" y="5911985"/>
              <a:ext cx="1337952" cy="334657"/>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Connectivity</a:t>
              </a:r>
              <a:endParaRPr lang="en-US" sz="1600" dirty="0"/>
            </a:p>
          </p:txBody>
        </p:sp>
        <p:sp>
          <p:nvSpPr>
            <p:cNvPr id="31" name="Rounded Rectangle 30"/>
            <p:cNvSpPr/>
            <p:nvPr/>
          </p:nvSpPr>
          <p:spPr>
            <a:xfrm>
              <a:off x="2152404" y="5911987"/>
              <a:ext cx="1677920" cy="314950"/>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Security</a:t>
              </a:r>
              <a:endParaRPr lang="en-US" sz="1600" dirty="0"/>
            </a:p>
          </p:txBody>
        </p:sp>
        <p:sp>
          <p:nvSpPr>
            <p:cNvPr id="32" name="Rounded Rectangle 31"/>
            <p:cNvSpPr/>
            <p:nvPr/>
          </p:nvSpPr>
          <p:spPr>
            <a:xfrm>
              <a:off x="4443033" y="5923010"/>
              <a:ext cx="1337952" cy="334657"/>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Compatibility</a:t>
              </a:r>
              <a:endParaRPr lang="en-US" sz="1600" dirty="0"/>
            </a:p>
          </p:txBody>
        </p:sp>
        <p:sp>
          <p:nvSpPr>
            <p:cNvPr id="33" name="Rounded Rectangle 32"/>
            <p:cNvSpPr/>
            <p:nvPr/>
          </p:nvSpPr>
          <p:spPr>
            <a:xfrm>
              <a:off x="6517842" y="5892280"/>
              <a:ext cx="1337952" cy="334657"/>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Performance</a:t>
              </a:r>
              <a:endParaRPr lang="en-US" sz="1600" dirty="0"/>
            </a:p>
          </p:txBody>
        </p:sp>
        <p:sp>
          <p:nvSpPr>
            <p:cNvPr id="34" name="Rounded Rectangle 33"/>
            <p:cNvSpPr/>
            <p:nvPr/>
          </p:nvSpPr>
          <p:spPr>
            <a:xfrm>
              <a:off x="8523403" y="5911985"/>
              <a:ext cx="1476635" cy="314951"/>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Functionality</a:t>
              </a:r>
              <a:endParaRPr lang="en-US" sz="1600" dirty="0"/>
            </a:p>
          </p:txBody>
        </p:sp>
        <p:sp>
          <p:nvSpPr>
            <p:cNvPr id="35" name="Rounded Rectangle 34"/>
            <p:cNvSpPr/>
            <p:nvPr/>
          </p:nvSpPr>
          <p:spPr>
            <a:xfrm>
              <a:off x="10612747" y="5902131"/>
              <a:ext cx="1337952" cy="334657"/>
            </a:xfrm>
            <a:prstGeom prst="roundRect">
              <a:avLst/>
            </a:prstGeom>
            <a:solidFill>
              <a:srgbClr val="FF6200"/>
            </a:solidFill>
            <a:ln w="6350">
              <a:solidFill>
                <a:srgbClr val="FF62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GB" sz="1600" dirty="0"/>
                <a:t>Exploratory</a:t>
              </a:r>
              <a:endParaRPr lang="en-US" sz="1600" dirty="0"/>
            </a:p>
          </p:txBody>
        </p:sp>
      </p:grpSp>
    </p:spTree>
    <p:extLst>
      <p:ext uri="{BB962C8B-B14F-4D97-AF65-F5344CB8AC3E}">
        <p14:creationId xmlns:p14="http://schemas.microsoft.com/office/powerpoint/2010/main" val="748037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2" y="729127"/>
            <a:ext cx="12208484" cy="348949"/>
          </a:xfrm>
          <a:prstGeom prst="rect">
            <a:avLst/>
          </a:prstGeom>
          <a:ln>
            <a:noFill/>
          </a:ln>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sz="2533" dirty="0"/>
          </a:p>
        </p:txBody>
      </p:sp>
      <p:sp>
        <p:nvSpPr>
          <p:cNvPr id="44" name="Title 4"/>
          <p:cNvSpPr>
            <a:spLocks noGrp="1"/>
          </p:cNvSpPr>
          <p:nvPr>
            <p:ph type="title"/>
          </p:nvPr>
        </p:nvSpPr>
        <p:spPr/>
        <p:txBody>
          <a:bodyPr vert="horz" lIns="0" tIns="0" rIns="0" bIns="0" rtlCol="0" anchor="ctr">
            <a:noAutofit/>
          </a:bodyPr>
          <a:lstStyle/>
          <a:p>
            <a:r>
              <a:rPr lang="en-US" sz="2000" dirty="0"/>
              <a:t>IoT Testing Strategy</a:t>
            </a:r>
          </a:p>
        </p:txBody>
      </p:sp>
      <p:grpSp>
        <p:nvGrpSpPr>
          <p:cNvPr id="26" name="Group 25"/>
          <p:cNvGrpSpPr/>
          <p:nvPr/>
        </p:nvGrpSpPr>
        <p:grpSpPr>
          <a:xfrm>
            <a:off x="9713449" y="656087"/>
            <a:ext cx="2173753" cy="5591351"/>
            <a:chOff x="6900276" y="555862"/>
            <a:chExt cx="1630315" cy="4193513"/>
          </a:xfrm>
        </p:grpSpPr>
        <p:sp>
          <p:nvSpPr>
            <p:cNvPr id="9" name="Rectangle 8"/>
            <p:cNvSpPr/>
            <p:nvPr/>
          </p:nvSpPr>
          <p:spPr>
            <a:xfrm>
              <a:off x="6900276" y="555862"/>
              <a:ext cx="1630315" cy="34624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Application Development &amp; Services  platform</a:t>
              </a:r>
            </a:p>
          </p:txBody>
        </p:sp>
        <p:sp>
          <p:nvSpPr>
            <p:cNvPr id="74" name="Right Brace 73"/>
            <p:cNvSpPr/>
            <p:nvPr/>
          </p:nvSpPr>
          <p:spPr>
            <a:xfrm rot="16200000">
              <a:off x="7671809" y="326376"/>
              <a:ext cx="87250" cy="1218645"/>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533" dirty="0"/>
            </a:p>
          </p:txBody>
        </p:sp>
        <p:sp>
          <p:nvSpPr>
            <p:cNvPr id="75" name="Rectangle 74"/>
            <p:cNvSpPr/>
            <p:nvPr/>
          </p:nvSpPr>
          <p:spPr>
            <a:xfrm rot="16200000">
              <a:off x="6156405" y="2025706"/>
              <a:ext cx="2109388" cy="145679"/>
            </a:xfrm>
            <a:prstGeom prst="rect">
              <a:avLst/>
            </a:prstGeom>
            <a:solidFill>
              <a:srgbClr val="6CB4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API/WS Management </a:t>
              </a:r>
            </a:p>
          </p:txBody>
        </p:sp>
        <p:sp>
          <p:nvSpPr>
            <p:cNvPr id="76" name="Rectangle 75"/>
            <p:cNvSpPr/>
            <p:nvPr/>
          </p:nvSpPr>
          <p:spPr>
            <a:xfrm rot="16200000">
              <a:off x="6408889" y="2025705"/>
              <a:ext cx="2109388" cy="145679"/>
            </a:xfrm>
            <a:prstGeom prst="rect">
              <a:avLst/>
            </a:prstGeom>
            <a:solidFill>
              <a:srgbClr val="6CB4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Mobile Applications </a:t>
              </a:r>
            </a:p>
          </p:txBody>
        </p:sp>
        <p:sp>
          <p:nvSpPr>
            <p:cNvPr id="77" name="Rectangle 76"/>
            <p:cNvSpPr/>
            <p:nvPr/>
          </p:nvSpPr>
          <p:spPr>
            <a:xfrm rot="16200000">
              <a:off x="6673970" y="2025704"/>
              <a:ext cx="2109388" cy="145679"/>
            </a:xfrm>
            <a:prstGeom prst="rect">
              <a:avLst/>
            </a:prstGeom>
            <a:solidFill>
              <a:srgbClr val="6CB4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Role based access- Identify</a:t>
              </a:r>
            </a:p>
          </p:txBody>
        </p:sp>
        <p:sp>
          <p:nvSpPr>
            <p:cNvPr id="78" name="Rectangle 77"/>
            <p:cNvSpPr/>
            <p:nvPr/>
          </p:nvSpPr>
          <p:spPr>
            <a:xfrm rot="16200000">
              <a:off x="6973805" y="2025704"/>
              <a:ext cx="2109388" cy="145679"/>
            </a:xfrm>
            <a:prstGeom prst="rect">
              <a:avLst/>
            </a:prstGeom>
            <a:solidFill>
              <a:srgbClr val="6CB4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Admin &amp; Platform apps </a:t>
              </a:r>
            </a:p>
          </p:txBody>
        </p:sp>
        <p:sp>
          <p:nvSpPr>
            <p:cNvPr id="79" name="Rectangle 78"/>
            <p:cNvSpPr/>
            <p:nvPr/>
          </p:nvSpPr>
          <p:spPr>
            <a:xfrm rot="16200000">
              <a:off x="7255212" y="2025704"/>
              <a:ext cx="2109388" cy="145679"/>
            </a:xfrm>
            <a:prstGeom prst="rect">
              <a:avLst/>
            </a:prstGeom>
            <a:solidFill>
              <a:srgbClr val="6CB4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Collaboration &amp; Language tools </a:t>
              </a:r>
            </a:p>
          </p:txBody>
        </p:sp>
        <p:sp>
          <p:nvSpPr>
            <p:cNvPr id="107" name="Rectangle 106"/>
            <p:cNvSpPr/>
            <p:nvPr/>
          </p:nvSpPr>
          <p:spPr>
            <a:xfrm rot="16200000">
              <a:off x="6413906" y="3865170"/>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8" name="Rectangle 107"/>
            <p:cNvSpPr/>
            <p:nvPr/>
          </p:nvSpPr>
          <p:spPr>
            <a:xfrm rot="16200000">
              <a:off x="6657830" y="3871616"/>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9" name="Rectangle 108"/>
            <p:cNvSpPr/>
            <p:nvPr/>
          </p:nvSpPr>
          <p:spPr>
            <a:xfrm rot="16200000">
              <a:off x="6924969" y="3871615"/>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0" name="Rectangle 109"/>
            <p:cNvSpPr/>
            <p:nvPr/>
          </p:nvSpPr>
          <p:spPr>
            <a:xfrm rot="16200000">
              <a:off x="7239248" y="3871615"/>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11" name="Rectangle 110"/>
            <p:cNvSpPr/>
            <p:nvPr/>
          </p:nvSpPr>
          <p:spPr>
            <a:xfrm rot="16200000">
              <a:off x="7514598" y="3879342"/>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pic>
          <p:nvPicPr>
            <p:cNvPr id="212" name="Picture 211"/>
            <p:cNvPicPr>
              <a:picLocks noChangeAspect="1"/>
            </p:cNvPicPr>
            <p:nvPr/>
          </p:nvPicPr>
          <p:blipFill>
            <a:blip r:embed="rId2">
              <a:duotone>
                <a:schemeClr val="accent4">
                  <a:shade val="45000"/>
                  <a:satMod val="135000"/>
                </a:schemeClr>
                <a:prstClr val="white"/>
              </a:duotone>
            </a:blip>
            <a:stretch>
              <a:fillRect/>
            </a:stretch>
          </p:blipFill>
          <p:spPr>
            <a:xfrm>
              <a:off x="7182365" y="3358349"/>
              <a:ext cx="394407" cy="424338"/>
            </a:xfrm>
            <a:prstGeom prst="rect">
              <a:avLst/>
            </a:prstGeom>
          </p:spPr>
        </p:pic>
        <p:pic>
          <p:nvPicPr>
            <p:cNvPr id="2064" name="Picture 16" descr="http://www.eastcheshirehospice.org.uk/image/fundraising/general/donate/desktop-computer_icon.jpg"/>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23874" y="3342711"/>
              <a:ext cx="624100" cy="455613"/>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6" descr="https://cdn0.iconfinder.com/data/icons/modern-future-technology-2/128/apple-watch-outline1-512.png"/>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34753" y="3968674"/>
              <a:ext cx="371991" cy="371991"/>
            </a:xfrm>
            <a:prstGeom prst="rect">
              <a:avLst/>
            </a:prstGeom>
            <a:extLst>
              <a:ext uri="{909E8E84-426E-40DD-AFC4-6F175D3DCCD1}">
                <a14:hiddenFill xmlns:a14="http://schemas.microsoft.com/office/drawing/2010/main">
                  <a:solidFill>
                    <a:srgbClr val="FFFFFF"/>
                  </a:solidFill>
                </a14:hiddenFill>
              </a:ext>
            </a:extLst>
          </p:spPr>
        </p:pic>
        <p:pic>
          <p:nvPicPr>
            <p:cNvPr id="2068" name="Picture 20" descr="http://image005.flaticon.com/1/png/512/49/49128.png"/>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84468" y="4207358"/>
              <a:ext cx="409190" cy="40919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s://d30y9cdsu7xlg0.cloudfront.net/png/50115-200.png"/>
            <p:cNvPicPr>
              <a:picLocks noChangeAspect="1" noChangeArrowheads="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25434" y="4125313"/>
              <a:ext cx="551810" cy="5518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04800" y="697687"/>
            <a:ext cx="2064384" cy="5527597"/>
            <a:chOff x="228600" y="587062"/>
            <a:chExt cx="1548288" cy="4145698"/>
          </a:xfrm>
        </p:grpSpPr>
        <p:grpSp>
          <p:nvGrpSpPr>
            <p:cNvPr id="21" name="Group 20"/>
            <p:cNvGrpSpPr/>
            <p:nvPr/>
          </p:nvGrpSpPr>
          <p:grpSpPr>
            <a:xfrm>
              <a:off x="228600" y="609606"/>
              <a:ext cx="1334658" cy="4123154"/>
              <a:chOff x="457200" y="609606"/>
              <a:chExt cx="1334658" cy="4123154"/>
            </a:xfrm>
          </p:grpSpPr>
          <p:sp>
            <p:nvSpPr>
              <p:cNvPr id="50" name="Rectangle 49"/>
              <p:cNvSpPr/>
              <p:nvPr/>
            </p:nvSpPr>
            <p:spPr>
              <a:xfrm rot="16200000">
                <a:off x="876851" y="3856899"/>
                <a:ext cx="1559957" cy="172326"/>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9" name="Rectangle 48"/>
              <p:cNvSpPr/>
              <p:nvPr/>
            </p:nvSpPr>
            <p:spPr>
              <a:xfrm rot="16200000">
                <a:off x="170086" y="3858757"/>
                <a:ext cx="1583488" cy="164517"/>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8" name="Rectangle 47"/>
              <p:cNvSpPr/>
              <p:nvPr/>
            </p:nvSpPr>
            <p:spPr>
              <a:xfrm rot="16200000">
                <a:off x="364931" y="3693673"/>
                <a:ext cx="1916975" cy="14789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47" name="Rectangle 46"/>
              <p:cNvSpPr/>
              <p:nvPr/>
            </p:nvSpPr>
            <p:spPr>
              <a:xfrm rot="16200000">
                <a:off x="-348682" y="3700324"/>
                <a:ext cx="1916975" cy="14789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30" name="Rectangle 29"/>
              <p:cNvSpPr/>
              <p:nvPr/>
            </p:nvSpPr>
            <p:spPr>
              <a:xfrm rot="16200000">
                <a:off x="-426954" y="2012783"/>
                <a:ext cx="2090751" cy="160686"/>
              </a:xfrm>
              <a:prstGeom prst="rect">
                <a:avLst/>
              </a:prstGeom>
              <a:solidFill>
                <a:srgbClr val="6CB4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bg1"/>
                    </a:solidFill>
                  </a:rPr>
                  <a:t>Device Layer </a:t>
                </a:r>
              </a:p>
            </p:txBody>
          </p:sp>
          <p:sp>
            <p:nvSpPr>
              <p:cNvPr id="31" name="Rectangle 30"/>
              <p:cNvSpPr/>
              <p:nvPr/>
            </p:nvSpPr>
            <p:spPr>
              <a:xfrm rot="16200000">
                <a:off x="265237" y="2007725"/>
                <a:ext cx="2090749" cy="170800"/>
              </a:xfrm>
              <a:prstGeom prst="rect">
                <a:avLst/>
              </a:prstGeom>
              <a:solidFill>
                <a:srgbClr val="6CB4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bg1"/>
                    </a:solidFill>
                  </a:rPr>
                  <a:t>Device Gateway / Hub</a:t>
                </a:r>
              </a:p>
            </p:txBody>
          </p:sp>
          <p:sp>
            <p:nvSpPr>
              <p:cNvPr id="32" name="Rectangle 31"/>
              <p:cNvSpPr/>
              <p:nvPr/>
            </p:nvSpPr>
            <p:spPr>
              <a:xfrm rot="16200000">
                <a:off x="-82281" y="2013773"/>
                <a:ext cx="2086619" cy="162916"/>
              </a:xfrm>
              <a:prstGeom prst="rect">
                <a:avLst/>
              </a:prstGeom>
              <a:solidFill>
                <a:srgbClr val="6CB4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bg1"/>
                    </a:solidFill>
                  </a:rPr>
                  <a:t>Internal Communication  Layer </a:t>
                </a:r>
              </a:p>
            </p:txBody>
          </p:sp>
          <p:pic>
            <p:nvPicPr>
              <p:cNvPr id="36" name="Picture 14" descr="http://www.zilogic.com/blog/images/temperature-icon.png"/>
              <p:cNvPicPr>
                <a:picLocks noChangeAspect="1" noChangeArrowheads="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1825" y="3373215"/>
                <a:ext cx="265334" cy="26533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p:cNvPicPr>
                <a:picLocks noChangeAspect="1" noChangeArrowheads="1"/>
              </p:cNvPicPr>
              <p:nvPr/>
            </p:nvPicPr>
            <p:blipFill>
              <a:blip r:embed="rId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811268" y="3503695"/>
                <a:ext cx="320847" cy="184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2" descr="http://www.londoncityairport.com/content/images/icons/wifi.png"/>
              <p:cNvPicPr>
                <a:picLocks noChangeAspect="1" noChangeArrowheads="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889713" y="3892358"/>
                <a:ext cx="204312" cy="184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efeel.co/data/article/c7/Taking-Command-Icon.jpg"/>
              <p:cNvPicPr>
                <a:picLocks noChangeAspect="1" noChangeArrowheads="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47603" y="4143903"/>
                <a:ext cx="277219" cy="3473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2">
                <a:duotone>
                  <a:schemeClr val="accent4">
                    <a:shade val="45000"/>
                    <a:satMod val="135000"/>
                  </a:schemeClr>
                  <a:prstClr val="white"/>
                </a:duotone>
              </a:blip>
              <a:stretch>
                <a:fillRect/>
              </a:stretch>
            </p:blipFill>
            <p:spPr>
              <a:xfrm>
                <a:off x="1214875" y="3613423"/>
                <a:ext cx="244895" cy="263481"/>
              </a:xfrm>
              <a:prstGeom prst="rect">
                <a:avLst/>
              </a:prstGeom>
            </p:spPr>
          </p:pic>
          <p:pic>
            <p:nvPicPr>
              <p:cNvPr id="2054" name="Picture 6" descr="https://cdn0.iconfinder.com/data/icons/modern-future-technology-2/128/apple-watch-outline1-512.png"/>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200" y="4425329"/>
                <a:ext cx="307431" cy="307431"/>
              </a:xfrm>
              <a:prstGeom prst="rect">
                <a:avLst/>
              </a:prstGeom>
              <a:extLst>
                <a:ext uri="{909E8E84-426E-40DD-AFC4-6F175D3DCCD1}">
                  <a14:hiddenFill xmlns:a14="http://schemas.microsoft.com/office/drawing/2010/main">
                    <a:solidFill>
                      <a:srgbClr val="FFFFFF"/>
                    </a:solidFill>
                  </a14:hiddenFill>
                </a:ext>
              </a:extLst>
            </p:spPr>
          </p:pic>
          <p:pic>
            <p:nvPicPr>
              <p:cNvPr id="2056" name="Picture 8" descr="http://logonoid.com/images/zigbee-logo.png"/>
              <p:cNvPicPr>
                <a:picLocks noChangeAspect="1" noChangeArrowheads="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702892" y="4340982"/>
                <a:ext cx="509081" cy="18892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56825" y="609606"/>
                <a:ext cx="978874" cy="207749"/>
              </a:xfrm>
              <a:prstGeom prst="rect">
                <a:avLst/>
              </a:prstGeom>
              <a:noFill/>
            </p:spPr>
            <p:txBody>
              <a:bodyPr wrap="none" rtlCol="0">
                <a:spAutoFit/>
              </a:bodyPr>
              <a:lstStyle/>
              <a:p>
                <a:r>
                  <a:rPr lang="en-US" sz="1200" b="1" dirty="0">
                    <a:solidFill>
                      <a:schemeClr val="bg1"/>
                    </a:solidFill>
                    <a:latin typeface="Arial" panose="020B0604020202020204" pitchFamily="34" charset="0"/>
                    <a:cs typeface="Arial" panose="020B0604020202020204" pitchFamily="34" charset="0"/>
                  </a:rPr>
                  <a:t>Data Collection</a:t>
                </a:r>
              </a:p>
            </p:txBody>
          </p:sp>
          <p:pic>
            <p:nvPicPr>
              <p:cNvPr id="2058" name="Picture 10" descr="http://simpleicon.com/wp-content/uploads/signal-tower-2.png"/>
              <p:cNvPicPr>
                <a:picLocks noChangeAspect="1" noChangeArrowheads="1"/>
              </p:cNvPicPr>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37783" y="3995891"/>
                <a:ext cx="254075" cy="254075"/>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rot="16200000">
                <a:off x="594718" y="2028598"/>
                <a:ext cx="2103082" cy="151801"/>
              </a:xfrm>
              <a:prstGeom prst="rect">
                <a:avLst/>
              </a:prstGeom>
              <a:solidFill>
                <a:srgbClr val="6CB44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solidFill>
                      <a:schemeClr val="bg1"/>
                    </a:solidFill>
                  </a:rPr>
                  <a:t>External Communication  Layer </a:t>
                </a:r>
              </a:p>
            </p:txBody>
          </p:sp>
          <p:sp>
            <p:nvSpPr>
              <p:cNvPr id="230" name="Right Brace 229"/>
              <p:cNvSpPr/>
              <p:nvPr/>
            </p:nvSpPr>
            <p:spPr>
              <a:xfrm rot="16200000">
                <a:off x="1035550" y="334653"/>
                <a:ext cx="164832" cy="1211503"/>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533" dirty="0"/>
              </a:p>
            </p:txBody>
          </p:sp>
        </p:grpSp>
        <p:sp>
          <p:nvSpPr>
            <p:cNvPr id="2" name="Chevron 1"/>
            <p:cNvSpPr/>
            <p:nvPr/>
          </p:nvSpPr>
          <p:spPr>
            <a:xfrm>
              <a:off x="1582207" y="587062"/>
              <a:ext cx="194681" cy="28211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solidFill>
                  <a:schemeClr val="tx1"/>
                </a:solidFill>
              </a:endParaRPr>
            </a:p>
          </p:txBody>
        </p:sp>
      </p:grpSp>
      <p:grpSp>
        <p:nvGrpSpPr>
          <p:cNvPr id="6" name="Group 5"/>
          <p:cNvGrpSpPr/>
          <p:nvPr/>
        </p:nvGrpSpPr>
        <p:grpSpPr>
          <a:xfrm>
            <a:off x="2336802" y="704184"/>
            <a:ext cx="1812873" cy="5538635"/>
            <a:chOff x="1752600" y="591935"/>
            <a:chExt cx="1359655" cy="4153976"/>
          </a:xfrm>
        </p:grpSpPr>
        <p:grpSp>
          <p:nvGrpSpPr>
            <p:cNvPr id="22" name="Group 21"/>
            <p:cNvGrpSpPr/>
            <p:nvPr/>
          </p:nvGrpSpPr>
          <p:grpSpPr>
            <a:xfrm>
              <a:off x="1752600" y="617476"/>
              <a:ext cx="1091006" cy="4128435"/>
              <a:chOff x="1913240" y="617476"/>
              <a:chExt cx="1091006" cy="4128435"/>
            </a:xfrm>
          </p:grpSpPr>
          <p:sp>
            <p:nvSpPr>
              <p:cNvPr id="45" name="Rectangle 44"/>
              <p:cNvSpPr/>
              <p:nvPr/>
            </p:nvSpPr>
            <p:spPr>
              <a:xfrm rot="16200000">
                <a:off x="965014" y="2030099"/>
                <a:ext cx="2095655" cy="150627"/>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Device Registration/Authentication</a:t>
                </a:r>
              </a:p>
            </p:txBody>
          </p:sp>
          <p:sp>
            <p:nvSpPr>
              <p:cNvPr id="51" name="Rectangle 50"/>
              <p:cNvSpPr/>
              <p:nvPr/>
            </p:nvSpPr>
            <p:spPr>
              <a:xfrm rot="16200000">
                <a:off x="1227712" y="2043399"/>
                <a:ext cx="2105495" cy="133871"/>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Device Connector /Data Ingestion </a:t>
                </a:r>
              </a:p>
            </p:txBody>
          </p:sp>
          <p:sp>
            <p:nvSpPr>
              <p:cNvPr id="52" name="Rectangle 51"/>
              <p:cNvSpPr/>
              <p:nvPr/>
            </p:nvSpPr>
            <p:spPr>
              <a:xfrm rot="16200000">
                <a:off x="1540706" y="2039446"/>
                <a:ext cx="2109388" cy="145679"/>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Cloud Data Storage Server </a:t>
                </a:r>
              </a:p>
            </p:txBody>
          </p:sp>
          <p:sp>
            <p:nvSpPr>
              <p:cNvPr id="53" name="Rectangle 52"/>
              <p:cNvSpPr/>
              <p:nvPr/>
            </p:nvSpPr>
            <p:spPr>
              <a:xfrm rot="16200000">
                <a:off x="1847878" y="2039445"/>
                <a:ext cx="2109388" cy="145679"/>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Device Health management </a:t>
                </a:r>
              </a:p>
            </p:txBody>
          </p:sp>
          <p:sp>
            <p:nvSpPr>
              <p:cNvPr id="56" name="Right Brace 55"/>
              <p:cNvSpPr/>
              <p:nvPr/>
            </p:nvSpPr>
            <p:spPr>
              <a:xfrm rot="16200000">
                <a:off x="2367295" y="397059"/>
                <a:ext cx="182896" cy="1091006"/>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533" dirty="0"/>
              </a:p>
            </p:txBody>
          </p:sp>
          <p:sp>
            <p:nvSpPr>
              <p:cNvPr id="70" name="TextBox 69"/>
              <p:cNvSpPr txBox="1"/>
              <p:nvPr/>
            </p:nvSpPr>
            <p:spPr>
              <a:xfrm>
                <a:off x="2052424" y="617476"/>
                <a:ext cx="881492" cy="207749"/>
              </a:xfrm>
              <a:prstGeom prst="rect">
                <a:avLst/>
              </a:prstGeom>
              <a:noFill/>
            </p:spPr>
            <p:txBody>
              <a:bodyPr wrap="none" rtlCol="0">
                <a:spAutoFit/>
              </a:bodyPr>
              <a:lstStyle/>
              <a:p>
                <a:r>
                  <a:rPr lang="en-US" sz="1200" b="1" dirty="0">
                    <a:solidFill>
                      <a:schemeClr val="bg1"/>
                    </a:solidFill>
                    <a:latin typeface="Arial" panose="020B0604020202020204" pitchFamily="34" charset="0"/>
                    <a:cs typeface="Arial" panose="020B0604020202020204" pitchFamily="34" charset="0"/>
                  </a:rPr>
                  <a:t>Data Storage </a:t>
                </a:r>
              </a:p>
            </p:txBody>
          </p:sp>
          <p:sp>
            <p:nvSpPr>
              <p:cNvPr id="88" name="Rectangle 87"/>
              <p:cNvSpPr/>
              <p:nvPr/>
            </p:nvSpPr>
            <p:spPr>
              <a:xfrm rot="16200000">
                <a:off x="1215535" y="3866694"/>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89" name="Rectangle 88"/>
              <p:cNvSpPr/>
              <p:nvPr/>
            </p:nvSpPr>
            <p:spPr>
              <a:xfrm rot="16200000">
                <a:off x="1481195" y="3865170"/>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90" name="Rectangle 89"/>
              <p:cNvSpPr/>
              <p:nvPr/>
            </p:nvSpPr>
            <p:spPr>
              <a:xfrm rot="16200000">
                <a:off x="1798059" y="3875878"/>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91" name="Rectangle 90"/>
              <p:cNvSpPr/>
              <p:nvPr/>
            </p:nvSpPr>
            <p:spPr>
              <a:xfrm rot="16200000">
                <a:off x="2104653" y="3875878"/>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75" name="Oval 174"/>
              <p:cNvSpPr/>
              <p:nvPr/>
            </p:nvSpPr>
            <p:spPr>
              <a:xfrm>
                <a:off x="1982967" y="3643208"/>
                <a:ext cx="914400" cy="914400"/>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p>
            </p:txBody>
          </p:sp>
          <p:pic>
            <p:nvPicPr>
              <p:cNvPr id="1036" name="Picture 12" descr="http://i.stack.imgur.com/pVbuU.png"/>
              <p:cNvPicPr>
                <a:picLocks noChangeAspect="1" noChangeArrowheads="1"/>
              </p:cNvPicPr>
              <p:nvPr/>
            </p:nvPicPr>
            <p:blipFill>
              <a:blip r:embed="rId13"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2201396" y="3750003"/>
                <a:ext cx="463363" cy="308908"/>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2192377" y="4165583"/>
                <a:ext cx="474595" cy="310316"/>
                <a:chOff x="2010242" y="-1034117"/>
                <a:chExt cx="2180758" cy="1725334"/>
              </a:xfrm>
            </p:grpSpPr>
            <p:pic>
              <p:nvPicPr>
                <p:cNvPr id="1042" name="Picture 18" descr="https://artvisual.net/wp-content/uploads/2015/11/datos.png"/>
                <p:cNvPicPr>
                  <a:picLocks noChangeAspect="1" noChangeArrowheads="1"/>
                </p:cNvPicPr>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10242" y="-483721"/>
                  <a:ext cx="1167467" cy="1167467"/>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18" descr="https://artvisual.net/wp-content/uploads/2015/11/datos.png"/>
                <p:cNvPicPr>
                  <a:picLocks noChangeAspect="1" noChangeArrowheads="1"/>
                </p:cNvPicPr>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23533" y="-476250"/>
                  <a:ext cx="1167467" cy="1167467"/>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18" descr="https://artvisual.net/wp-content/uploads/2015/11/datos.png"/>
                <p:cNvPicPr>
                  <a:picLocks noChangeAspect="1" noChangeArrowheads="1"/>
                </p:cNvPicPr>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14600" y="-1034117"/>
                  <a:ext cx="1167467" cy="116746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2" name="Chevron 111"/>
            <p:cNvSpPr/>
            <p:nvPr/>
          </p:nvSpPr>
          <p:spPr>
            <a:xfrm>
              <a:off x="2917574" y="591935"/>
              <a:ext cx="194681" cy="28211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solidFill>
                  <a:schemeClr val="tx1"/>
                </a:solidFill>
              </a:endParaRPr>
            </a:p>
          </p:txBody>
        </p:sp>
      </p:grpSp>
      <p:grpSp>
        <p:nvGrpSpPr>
          <p:cNvPr id="11" name="Group 10"/>
          <p:cNvGrpSpPr/>
          <p:nvPr/>
        </p:nvGrpSpPr>
        <p:grpSpPr>
          <a:xfrm>
            <a:off x="3940923" y="656088"/>
            <a:ext cx="2139596" cy="5592813"/>
            <a:chOff x="2955702" y="555863"/>
            <a:chExt cx="1604702" cy="4194610"/>
          </a:xfrm>
        </p:grpSpPr>
        <p:grpSp>
          <p:nvGrpSpPr>
            <p:cNvPr id="23" name="Group 22"/>
            <p:cNvGrpSpPr/>
            <p:nvPr/>
          </p:nvGrpSpPr>
          <p:grpSpPr>
            <a:xfrm>
              <a:off x="2955702" y="555863"/>
              <a:ext cx="1590800" cy="4194610"/>
              <a:chOff x="3063359" y="555863"/>
              <a:chExt cx="1590800" cy="4194610"/>
            </a:xfrm>
          </p:grpSpPr>
          <p:sp>
            <p:nvSpPr>
              <p:cNvPr id="57" name="Right Brace 56"/>
              <p:cNvSpPr/>
              <p:nvPr/>
            </p:nvSpPr>
            <p:spPr>
              <a:xfrm rot="16200000">
                <a:off x="3718418" y="345841"/>
                <a:ext cx="164832" cy="1211503"/>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533" dirty="0"/>
              </a:p>
            </p:txBody>
          </p:sp>
          <p:sp>
            <p:nvSpPr>
              <p:cNvPr id="61" name="Rectangle 60"/>
              <p:cNvSpPr/>
              <p:nvPr/>
            </p:nvSpPr>
            <p:spPr>
              <a:xfrm rot="16200000">
                <a:off x="2238058" y="2039443"/>
                <a:ext cx="2109388" cy="145679"/>
              </a:xfrm>
              <a:prstGeom prst="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Data Management </a:t>
                </a:r>
              </a:p>
            </p:txBody>
          </p:sp>
          <p:sp>
            <p:nvSpPr>
              <p:cNvPr id="62" name="Rectangle 61"/>
              <p:cNvSpPr/>
              <p:nvPr/>
            </p:nvSpPr>
            <p:spPr>
              <a:xfrm rot="16200000">
                <a:off x="2537391" y="2029607"/>
                <a:ext cx="2109388" cy="145679"/>
              </a:xfrm>
              <a:prstGeom prst="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Stream Processing </a:t>
                </a:r>
              </a:p>
            </p:txBody>
          </p:sp>
          <p:sp>
            <p:nvSpPr>
              <p:cNvPr id="63" name="Rectangle 62"/>
              <p:cNvSpPr/>
              <p:nvPr/>
            </p:nvSpPr>
            <p:spPr>
              <a:xfrm rot="16200000">
                <a:off x="2791202" y="2029606"/>
                <a:ext cx="2109388" cy="145679"/>
              </a:xfrm>
              <a:prstGeom prst="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Transform &amp; Enrichment </a:t>
                </a:r>
              </a:p>
            </p:txBody>
          </p:sp>
          <p:sp>
            <p:nvSpPr>
              <p:cNvPr id="64" name="Rectangle 63"/>
              <p:cNvSpPr/>
              <p:nvPr/>
            </p:nvSpPr>
            <p:spPr>
              <a:xfrm rot="16200000">
                <a:off x="3036096" y="2029605"/>
                <a:ext cx="2109388" cy="145679"/>
              </a:xfrm>
              <a:prstGeom prst="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Rules Engine </a:t>
                </a:r>
              </a:p>
            </p:txBody>
          </p:sp>
          <p:sp>
            <p:nvSpPr>
              <p:cNvPr id="71" name="TextBox 70"/>
              <p:cNvSpPr txBox="1"/>
              <p:nvPr/>
            </p:nvSpPr>
            <p:spPr>
              <a:xfrm>
                <a:off x="3063359" y="555863"/>
                <a:ext cx="1590800" cy="346249"/>
              </a:xfrm>
              <a:prstGeom prst="rect">
                <a:avLst/>
              </a:prstGeom>
              <a:noFill/>
            </p:spPr>
            <p:txBody>
              <a:bodyPr wrap="square" rtlCol="0">
                <a:spAutoFit/>
              </a:bodyPr>
              <a:lstStyle>
                <a:defPPr>
                  <a:defRPr lang="en-US"/>
                </a:defPPr>
                <a:lvl1pPr>
                  <a:defRPr sz="900" b="1"/>
                </a:lvl1pPr>
              </a:lstStyle>
              <a:p>
                <a:pPr algn="ctr"/>
                <a:r>
                  <a:rPr lang="en-US" sz="1200" dirty="0">
                    <a:solidFill>
                      <a:schemeClr val="bg1"/>
                    </a:solidFill>
                    <a:latin typeface="Arial" panose="020B0604020202020204" pitchFamily="34" charset="0"/>
                    <a:cs typeface="Arial" panose="020B0604020202020204" pitchFamily="34" charset="0"/>
                  </a:rPr>
                  <a:t>Data Aggregation &amp; Persistence</a:t>
                </a:r>
              </a:p>
            </p:txBody>
          </p:sp>
          <p:sp>
            <p:nvSpPr>
              <p:cNvPr id="83" name="Rectangle 82"/>
              <p:cNvSpPr/>
              <p:nvPr/>
            </p:nvSpPr>
            <p:spPr>
              <a:xfrm rot="16200000">
                <a:off x="3248988" y="2015863"/>
                <a:ext cx="2109388" cy="145679"/>
              </a:xfrm>
              <a:prstGeom prst="rect">
                <a:avLst/>
              </a:prstGeom>
              <a:solidFill>
                <a:schemeClr val="bg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1400" dirty="0"/>
                  <a:t>System of Records</a:t>
                </a:r>
              </a:p>
            </p:txBody>
          </p:sp>
          <p:sp>
            <p:nvSpPr>
              <p:cNvPr id="92" name="Rectangle 91"/>
              <p:cNvSpPr/>
              <p:nvPr/>
            </p:nvSpPr>
            <p:spPr>
              <a:xfrm rot="16200000">
                <a:off x="2503702" y="3865170"/>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93" name="Rectangle 92"/>
              <p:cNvSpPr/>
              <p:nvPr/>
            </p:nvSpPr>
            <p:spPr>
              <a:xfrm rot="16200000">
                <a:off x="2799194" y="3872895"/>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94" name="Rectangle 93"/>
              <p:cNvSpPr/>
              <p:nvPr/>
            </p:nvSpPr>
            <p:spPr>
              <a:xfrm rot="16200000">
                <a:off x="3042871" y="3880440"/>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95" name="Rectangle 94"/>
              <p:cNvSpPr/>
              <p:nvPr/>
            </p:nvSpPr>
            <p:spPr>
              <a:xfrm rot="16200000">
                <a:off x="3288095" y="3880440"/>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96" name="Rectangle 95"/>
              <p:cNvSpPr/>
              <p:nvPr/>
            </p:nvSpPr>
            <p:spPr>
              <a:xfrm rot="16200000">
                <a:off x="3511374" y="3871617"/>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3" name="Oval 2"/>
              <p:cNvSpPr/>
              <p:nvPr/>
            </p:nvSpPr>
            <p:spPr>
              <a:xfrm>
                <a:off x="3328484" y="3634989"/>
                <a:ext cx="914400" cy="914400"/>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p>
            </p:txBody>
          </p:sp>
          <p:pic>
            <p:nvPicPr>
              <p:cNvPr id="1030" name="Picture 6" descr="http://www.koverse.com/wp-content/uploads/2015/09/icon-use-collect.png"/>
              <p:cNvPicPr>
                <a:picLocks noChangeAspect="1" noChangeArrowheads="1"/>
              </p:cNvPicPr>
              <p:nvPr/>
            </p:nvPicPr>
            <p:blipFill>
              <a:blip r:embed="rId15" cstate="print">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3411060" y="3746995"/>
                <a:ext cx="752468" cy="687255"/>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Chevron 112"/>
            <p:cNvSpPr/>
            <p:nvPr/>
          </p:nvSpPr>
          <p:spPr>
            <a:xfrm>
              <a:off x="4365723" y="610642"/>
              <a:ext cx="194681" cy="28211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solidFill>
                  <a:schemeClr val="tx1"/>
                </a:solidFill>
              </a:endParaRPr>
            </a:p>
          </p:txBody>
        </p:sp>
      </p:grpSp>
      <p:grpSp>
        <p:nvGrpSpPr>
          <p:cNvPr id="12" name="Group 11"/>
          <p:cNvGrpSpPr/>
          <p:nvPr/>
        </p:nvGrpSpPr>
        <p:grpSpPr>
          <a:xfrm>
            <a:off x="5994400" y="697687"/>
            <a:ext cx="1975301" cy="5551215"/>
            <a:chOff x="4495800" y="587062"/>
            <a:chExt cx="1481476" cy="4163411"/>
          </a:xfrm>
        </p:grpSpPr>
        <p:grpSp>
          <p:nvGrpSpPr>
            <p:cNvPr id="24" name="Group 23"/>
            <p:cNvGrpSpPr/>
            <p:nvPr/>
          </p:nvGrpSpPr>
          <p:grpSpPr>
            <a:xfrm>
              <a:off x="4495800" y="604262"/>
              <a:ext cx="1227049" cy="4146211"/>
              <a:chOff x="4435337" y="604262"/>
              <a:chExt cx="1227049" cy="4146211"/>
            </a:xfrm>
          </p:grpSpPr>
          <p:sp>
            <p:nvSpPr>
              <p:cNvPr id="58" name="Right Brace 57"/>
              <p:cNvSpPr/>
              <p:nvPr/>
            </p:nvSpPr>
            <p:spPr>
              <a:xfrm rot="16200000">
                <a:off x="4964723" y="330860"/>
                <a:ext cx="168277" cy="1227049"/>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533" dirty="0"/>
              </a:p>
            </p:txBody>
          </p:sp>
          <p:sp>
            <p:nvSpPr>
              <p:cNvPr id="65" name="Rectangle 64"/>
              <p:cNvSpPr/>
              <p:nvPr/>
            </p:nvSpPr>
            <p:spPr>
              <a:xfrm rot="16200000">
                <a:off x="3540178" y="2039444"/>
                <a:ext cx="2109388" cy="14567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Real time Analytics</a:t>
                </a:r>
              </a:p>
            </p:txBody>
          </p:sp>
          <p:sp>
            <p:nvSpPr>
              <p:cNvPr id="66" name="Rectangle 65"/>
              <p:cNvSpPr/>
              <p:nvPr/>
            </p:nvSpPr>
            <p:spPr>
              <a:xfrm rot="16200000">
                <a:off x="3768778" y="2039443"/>
                <a:ext cx="2109388" cy="14567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External Systems , CRM , Clinic data</a:t>
                </a:r>
              </a:p>
            </p:txBody>
          </p:sp>
          <p:sp>
            <p:nvSpPr>
              <p:cNvPr id="67" name="Rectangle 66"/>
              <p:cNvSpPr/>
              <p:nvPr/>
            </p:nvSpPr>
            <p:spPr>
              <a:xfrm rot="16200000">
                <a:off x="4015794" y="2029607"/>
                <a:ext cx="2109388" cy="14567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Customer History data</a:t>
                </a:r>
              </a:p>
            </p:txBody>
          </p:sp>
          <p:sp>
            <p:nvSpPr>
              <p:cNvPr id="68" name="Rectangle 67"/>
              <p:cNvSpPr/>
              <p:nvPr/>
            </p:nvSpPr>
            <p:spPr>
              <a:xfrm rot="16200000">
                <a:off x="4269605" y="2029606"/>
                <a:ext cx="2109388" cy="14567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1400" dirty="0"/>
                  <a:t>Intelligent Decisions</a:t>
                </a:r>
              </a:p>
            </p:txBody>
          </p:sp>
          <p:sp>
            <p:nvSpPr>
              <p:cNvPr id="69" name="Rectangle 68"/>
              <p:cNvSpPr/>
              <p:nvPr/>
            </p:nvSpPr>
            <p:spPr>
              <a:xfrm rot="16200000">
                <a:off x="4514499" y="2029605"/>
                <a:ext cx="2109388" cy="145679"/>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1400" dirty="0"/>
                  <a:t>Predictive Intelligence </a:t>
                </a:r>
              </a:p>
            </p:txBody>
          </p:sp>
          <p:sp>
            <p:nvSpPr>
              <p:cNvPr id="8" name="Rectangle 7"/>
              <p:cNvSpPr/>
              <p:nvPr/>
            </p:nvSpPr>
            <p:spPr>
              <a:xfrm>
                <a:off x="4649409" y="604262"/>
                <a:ext cx="863085" cy="20774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Analytics</a:t>
                </a:r>
              </a:p>
            </p:txBody>
          </p:sp>
          <p:sp>
            <p:nvSpPr>
              <p:cNvPr id="97" name="Rectangle 96"/>
              <p:cNvSpPr/>
              <p:nvPr/>
            </p:nvSpPr>
            <p:spPr>
              <a:xfrm rot="16200000">
                <a:off x="3797679" y="3880440"/>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98" name="Rectangle 97"/>
              <p:cNvSpPr/>
              <p:nvPr/>
            </p:nvSpPr>
            <p:spPr>
              <a:xfrm rot="16200000">
                <a:off x="4024333" y="3879343"/>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99" name="Rectangle 98"/>
              <p:cNvSpPr/>
              <p:nvPr/>
            </p:nvSpPr>
            <p:spPr>
              <a:xfrm rot="16200000">
                <a:off x="4270279" y="3876579"/>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0" name="Rectangle 99"/>
              <p:cNvSpPr/>
              <p:nvPr/>
            </p:nvSpPr>
            <p:spPr>
              <a:xfrm rot="16200000">
                <a:off x="4526954" y="3871617"/>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1" name="Rectangle 100"/>
              <p:cNvSpPr/>
              <p:nvPr/>
            </p:nvSpPr>
            <p:spPr>
              <a:xfrm rot="16200000">
                <a:off x="4770791" y="3871616"/>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70" name="Oval 169"/>
              <p:cNvSpPr/>
              <p:nvPr/>
            </p:nvSpPr>
            <p:spPr>
              <a:xfrm>
                <a:off x="4623752" y="3634989"/>
                <a:ext cx="914400" cy="914400"/>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p>
            </p:txBody>
          </p:sp>
          <p:pic>
            <p:nvPicPr>
              <p:cNvPr id="1046" name="Picture 22" descr="http://freeiconbox.com/icon/256/36191.png"/>
              <p:cNvPicPr>
                <a:picLocks noChangeAspect="1" noChangeArrowheads="1"/>
              </p:cNvPicPr>
              <p:nvPr/>
            </p:nvPicPr>
            <p:blipFill>
              <a:blip r:embed="rId16"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68821" y="3769846"/>
                <a:ext cx="642107" cy="642107"/>
              </a:xfrm>
              <a:prstGeom prst="rect">
                <a:avLst/>
              </a:prstGeom>
              <a:noFill/>
              <a:extLst>
                <a:ext uri="{909E8E84-426E-40DD-AFC4-6F175D3DCCD1}">
                  <a14:hiddenFill xmlns:a14="http://schemas.microsoft.com/office/drawing/2010/main">
                    <a:solidFill>
                      <a:srgbClr val="FFFFFF"/>
                    </a:solidFill>
                  </a14:hiddenFill>
                </a:ext>
              </a:extLst>
            </p:spPr>
          </p:pic>
        </p:grpSp>
        <p:sp>
          <p:nvSpPr>
            <p:cNvPr id="114" name="Chevron 113"/>
            <p:cNvSpPr/>
            <p:nvPr/>
          </p:nvSpPr>
          <p:spPr>
            <a:xfrm>
              <a:off x="5782595" y="587062"/>
              <a:ext cx="194681" cy="28211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solidFill>
                  <a:schemeClr val="tx1"/>
                </a:solidFill>
              </a:endParaRPr>
            </a:p>
          </p:txBody>
        </p:sp>
      </p:grpSp>
      <p:grpSp>
        <p:nvGrpSpPr>
          <p:cNvPr id="13" name="Group 12"/>
          <p:cNvGrpSpPr/>
          <p:nvPr/>
        </p:nvGrpSpPr>
        <p:grpSpPr>
          <a:xfrm>
            <a:off x="7925541" y="722500"/>
            <a:ext cx="1880355" cy="5524936"/>
            <a:chOff x="5944155" y="605673"/>
            <a:chExt cx="1410266" cy="4143702"/>
          </a:xfrm>
        </p:grpSpPr>
        <p:grpSp>
          <p:nvGrpSpPr>
            <p:cNvPr id="25" name="Group 24"/>
            <p:cNvGrpSpPr/>
            <p:nvPr/>
          </p:nvGrpSpPr>
          <p:grpSpPr>
            <a:xfrm>
              <a:off x="5944155" y="617476"/>
              <a:ext cx="1218645" cy="4131899"/>
              <a:chOff x="5711763" y="617476"/>
              <a:chExt cx="1218645" cy="4131899"/>
            </a:xfrm>
          </p:grpSpPr>
          <p:sp>
            <p:nvSpPr>
              <p:cNvPr id="59" name="Right Brace 58"/>
              <p:cNvSpPr/>
              <p:nvPr/>
            </p:nvSpPr>
            <p:spPr>
              <a:xfrm rot="16200000">
                <a:off x="6268299" y="345954"/>
                <a:ext cx="105573" cy="1218645"/>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533" dirty="0"/>
              </a:p>
            </p:txBody>
          </p:sp>
          <p:sp>
            <p:nvSpPr>
              <p:cNvPr id="80" name="Rectangle 79"/>
              <p:cNvSpPr/>
              <p:nvPr/>
            </p:nvSpPr>
            <p:spPr>
              <a:xfrm rot="16200000">
                <a:off x="4794697" y="2025705"/>
                <a:ext cx="2109388" cy="145679"/>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Dashboards </a:t>
                </a:r>
              </a:p>
            </p:txBody>
          </p:sp>
          <p:sp>
            <p:nvSpPr>
              <p:cNvPr id="81" name="Rectangle 80"/>
              <p:cNvSpPr/>
              <p:nvPr/>
            </p:nvSpPr>
            <p:spPr>
              <a:xfrm rot="16200000">
                <a:off x="5064178" y="2015867"/>
                <a:ext cx="2109388" cy="145679"/>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Events/Subscription </a:t>
                </a:r>
              </a:p>
            </p:txBody>
          </p:sp>
          <p:sp>
            <p:nvSpPr>
              <p:cNvPr id="82" name="Rectangle 81"/>
              <p:cNvSpPr/>
              <p:nvPr/>
            </p:nvSpPr>
            <p:spPr>
              <a:xfrm rot="16200000">
                <a:off x="5292778" y="2015866"/>
                <a:ext cx="2109388" cy="145679"/>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Monitoring &amp; Alert management</a:t>
                </a:r>
              </a:p>
            </p:txBody>
          </p:sp>
          <p:sp>
            <p:nvSpPr>
              <p:cNvPr id="10" name="Rectangle 9"/>
              <p:cNvSpPr/>
              <p:nvPr/>
            </p:nvSpPr>
            <p:spPr>
              <a:xfrm>
                <a:off x="5776607" y="617476"/>
                <a:ext cx="1136850" cy="207749"/>
              </a:xfrm>
              <a:prstGeom prst="rect">
                <a:avLst/>
              </a:prstGeom>
              <a:noFill/>
            </p:spPr>
            <p:txBody>
              <a:bodyPr wrap="square" rtlCol="0">
                <a:spAutoFit/>
              </a:bodyPr>
              <a:lstStyle/>
              <a:p>
                <a:pPr algn="ctr"/>
                <a:r>
                  <a:rPr lang="en-US" sz="1200" b="1" dirty="0">
                    <a:solidFill>
                      <a:schemeClr val="bg1"/>
                    </a:solidFill>
                    <a:latin typeface="Arial" panose="020B0604020202020204" pitchFamily="34" charset="0"/>
                    <a:cs typeface="Arial" panose="020B0604020202020204" pitchFamily="34" charset="0"/>
                  </a:rPr>
                  <a:t> Reporting</a:t>
                </a:r>
              </a:p>
            </p:txBody>
          </p:sp>
          <p:sp>
            <p:nvSpPr>
              <p:cNvPr id="85" name="Rectangle 84"/>
              <p:cNvSpPr/>
              <p:nvPr/>
            </p:nvSpPr>
            <p:spPr>
              <a:xfrm rot="16200000">
                <a:off x="5545594" y="2015862"/>
                <a:ext cx="2109388" cy="145679"/>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Emergency Response Notification</a:t>
                </a:r>
              </a:p>
            </p:txBody>
          </p:sp>
          <p:sp>
            <p:nvSpPr>
              <p:cNvPr id="87" name="Rectangle 86"/>
              <p:cNvSpPr/>
              <p:nvPr/>
            </p:nvSpPr>
            <p:spPr>
              <a:xfrm rot="16200000">
                <a:off x="5790167" y="2015861"/>
                <a:ext cx="2109388" cy="145679"/>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Notification Configuration</a:t>
                </a:r>
              </a:p>
            </p:txBody>
          </p:sp>
          <p:sp>
            <p:nvSpPr>
              <p:cNvPr id="102" name="Rectangle 101"/>
              <p:cNvSpPr/>
              <p:nvPr/>
            </p:nvSpPr>
            <p:spPr>
              <a:xfrm rot="16200000">
                <a:off x="5045312" y="3879342"/>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3" name="Rectangle 102"/>
              <p:cNvSpPr/>
              <p:nvPr/>
            </p:nvSpPr>
            <p:spPr>
              <a:xfrm rot="16200000">
                <a:off x="5321435" y="3855656"/>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4" name="Rectangle 103"/>
              <p:cNvSpPr/>
              <p:nvPr/>
            </p:nvSpPr>
            <p:spPr>
              <a:xfrm rot="16200000">
                <a:off x="5554000" y="3853008"/>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5" name="Rectangle 104"/>
              <p:cNvSpPr/>
              <p:nvPr/>
            </p:nvSpPr>
            <p:spPr>
              <a:xfrm rot="16200000">
                <a:off x="5799500" y="3871616"/>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106" name="Rectangle 105"/>
              <p:cNvSpPr/>
              <p:nvPr/>
            </p:nvSpPr>
            <p:spPr>
              <a:xfrm rot="16200000">
                <a:off x="6043424" y="3857124"/>
                <a:ext cx="1593334" cy="146732"/>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bg1"/>
                  </a:solidFill>
                </a:endParaRPr>
              </a:p>
            </p:txBody>
          </p:sp>
          <p:sp>
            <p:nvSpPr>
              <p:cNvPr id="216" name="Oval 215"/>
              <p:cNvSpPr/>
              <p:nvPr/>
            </p:nvSpPr>
            <p:spPr>
              <a:xfrm>
                <a:off x="5925819" y="3634989"/>
                <a:ext cx="914400" cy="914400"/>
              </a:xfrm>
              <a:prstGeom prst="ellipse">
                <a:avLst/>
              </a:prstGeom>
              <a:solidFill>
                <a:schemeClr val="bg1"/>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p>
            </p:txBody>
          </p:sp>
          <p:pic>
            <p:nvPicPr>
              <p:cNvPr id="1044" name="Picture 20" descr="icon-integrated-analysis-reporting"/>
              <p:cNvPicPr>
                <a:picLocks noChangeAspect="1" noChangeArrowheads="1"/>
              </p:cNvPicPr>
              <p:nvPr/>
            </p:nvPicPr>
            <p:blipFill>
              <a:blip r:embed="rId17">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23013" y="3750617"/>
                <a:ext cx="531257" cy="680009"/>
              </a:xfrm>
              <a:prstGeom prst="rect">
                <a:avLst/>
              </a:prstGeom>
              <a:noFill/>
              <a:extLst>
                <a:ext uri="{909E8E84-426E-40DD-AFC4-6F175D3DCCD1}">
                  <a14:hiddenFill xmlns:a14="http://schemas.microsoft.com/office/drawing/2010/main">
                    <a:solidFill>
                      <a:srgbClr val="FFFFFF"/>
                    </a:solidFill>
                  </a14:hiddenFill>
                </a:ext>
              </a:extLst>
            </p:spPr>
          </p:pic>
        </p:grpSp>
        <p:sp>
          <p:nvSpPr>
            <p:cNvPr id="115" name="Chevron 114"/>
            <p:cNvSpPr/>
            <p:nvPr/>
          </p:nvSpPr>
          <p:spPr>
            <a:xfrm>
              <a:off x="7159740" y="605673"/>
              <a:ext cx="194681" cy="282114"/>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3" dirty="0">
                <a:solidFill>
                  <a:schemeClr val="tx1"/>
                </a:solidFill>
              </a:endParaRPr>
            </a:p>
          </p:txBody>
        </p:sp>
      </p:grpSp>
      <p:pic>
        <p:nvPicPr>
          <p:cNvPr id="8194" name="Picture 2" descr="Image result for drone icon"/>
          <p:cNvPicPr>
            <a:picLocks noChangeAspect="1" noChangeArrowheads="1"/>
          </p:cNvPicPr>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7819" y="4757792"/>
            <a:ext cx="726176" cy="7261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obd dongle icon"/>
          <p:cNvPicPr>
            <a:picLocks noChangeAspect="1" noChangeArrowheads="1"/>
          </p:cNvPicPr>
          <p:nvPr/>
        </p:nvPicPr>
        <p:blipFill rotWithShape="1">
          <a:blip r:embed="rId19" cstate="print">
            <a:clrChange>
              <a:clrFrom>
                <a:srgbClr val="FCFCFC"/>
              </a:clrFrom>
              <a:clrTo>
                <a:srgbClr val="FCFCFC">
                  <a:alpha val="0"/>
                </a:srgbClr>
              </a:clrTo>
            </a:clrChange>
            <a:duotone>
              <a:schemeClr val="accent4">
                <a:shade val="45000"/>
                <a:satMod val="135000"/>
              </a:schemeClr>
              <a:prstClr val="white"/>
            </a:duotone>
            <a:extLst>
              <a:ext uri="{28A0092B-C50C-407E-A947-70E740481C1C}">
                <a14:useLocalDpi xmlns:a14="http://schemas.microsoft.com/office/drawing/2010/main" val="0"/>
              </a:ext>
            </a:extLst>
          </a:blip>
          <a:srcRect l="19304" b="21381"/>
          <a:stretch/>
        </p:blipFill>
        <p:spPr bwMode="auto">
          <a:xfrm>
            <a:off x="210043" y="5377442"/>
            <a:ext cx="609348" cy="341353"/>
          </a:xfrm>
          <a:prstGeom prst="rect">
            <a:avLst/>
          </a:prstGeom>
          <a:noFill/>
          <a:extLst>
            <a:ext uri="{909E8E84-426E-40DD-AFC4-6F175D3DCCD1}">
              <a14:hiddenFill xmlns:a14="http://schemas.microsoft.com/office/drawing/2010/main">
                <a:solidFill>
                  <a:srgbClr val="FFFFFF"/>
                </a:solidFill>
              </a14:hiddenFill>
            </a:ext>
          </a:extLst>
        </p:spPr>
      </p:pic>
      <p:sp>
        <p:nvSpPr>
          <p:cNvPr id="16" name="Slide Number Placeholder 15"/>
          <p:cNvSpPr>
            <a:spLocks noGrp="1"/>
          </p:cNvSpPr>
          <p:nvPr>
            <p:ph type="sldNum" sz="quarter" idx="11"/>
          </p:nvPr>
        </p:nvSpPr>
        <p:spPr/>
        <p:txBody>
          <a:bodyPr/>
          <a:lstStyle/>
          <a:p>
            <a:fld id="{DDD2A080-DA64-4F5C-9131-47EB793B4410}" type="slidenum">
              <a:rPr lang="en-GB" noProof="0" smtClean="0"/>
              <a:pPr/>
              <a:t>8</a:t>
            </a:fld>
            <a:endParaRPr lang="en-GB" noProof="0" dirty="0"/>
          </a:p>
        </p:txBody>
      </p:sp>
    </p:spTree>
    <p:extLst>
      <p:ext uri="{BB962C8B-B14F-4D97-AF65-F5344CB8AC3E}">
        <p14:creationId xmlns:p14="http://schemas.microsoft.com/office/powerpoint/2010/main" val="365944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2000" dirty="0"/>
              <a:t>  Internet of Things  : Communication and Transportation Protocols</a:t>
            </a:r>
            <a:endParaRPr lang="en-US" sz="2000" dirty="0"/>
          </a:p>
        </p:txBody>
      </p:sp>
      <p:sp>
        <p:nvSpPr>
          <p:cNvPr id="4" name="Slide Number Placeholder 3"/>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9" name="TextBox 8"/>
          <p:cNvSpPr txBox="1"/>
          <p:nvPr/>
        </p:nvSpPr>
        <p:spPr>
          <a:xfrm>
            <a:off x="4217540" y="1065943"/>
            <a:ext cx="4844142" cy="2227139"/>
          </a:xfrm>
          <a:prstGeom prst="rect">
            <a:avLst/>
          </a:prstGeom>
          <a:noFill/>
        </p:spPr>
        <p:txBody>
          <a:bodyPr wrap="square" lIns="36000" tIns="36000" rIns="36000" bIns="36000" rtlCol="0">
            <a:spAutoFit/>
          </a:bodyPr>
          <a:lstStyle>
            <a:defPPr>
              <a:defRPr lang="en-US"/>
            </a:defPPr>
            <a:lvl1pPr>
              <a:lnSpc>
                <a:spcPts val="2800"/>
              </a:lnSpc>
              <a:spcBef>
                <a:spcPct val="0"/>
              </a:spcBef>
              <a:defRPr sz="1400" b="1">
                <a:solidFill>
                  <a:srgbClr val="FF6200"/>
                </a:solidFill>
                <a:latin typeface="+mj-lt"/>
                <a:ea typeface="+mj-ea"/>
                <a:cs typeface="ING Me" pitchFamily="2" charset="0"/>
              </a:defRPr>
            </a:lvl1pPr>
          </a:lstStyle>
          <a:p>
            <a:r>
              <a:rPr lang="en-GB" dirty="0"/>
              <a:t>Transportation:</a:t>
            </a:r>
          </a:p>
          <a:p>
            <a:r>
              <a:rPr lang="en-GB" dirty="0">
                <a:solidFill>
                  <a:schemeClr val="tx1"/>
                </a:solidFill>
                <a:latin typeface="+mn-lt"/>
                <a:ea typeface="+mn-ea"/>
                <a:cs typeface="+mn-cs"/>
              </a:rPr>
              <a:t>MQTT : Message Queue Telemetry Transport</a:t>
            </a:r>
          </a:p>
          <a:p>
            <a:r>
              <a:rPr lang="en-GB" dirty="0">
                <a:solidFill>
                  <a:schemeClr val="tx1"/>
                </a:solidFill>
                <a:latin typeface="+mn-lt"/>
                <a:ea typeface="+mn-ea"/>
                <a:cs typeface="+mn-cs"/>
              </a:rPr>
              <a:t>XMPP :Extensible Messaging and Presence Protocol </a:t>
            </a:r>
          </a:p>
          <a:p>
            <a:r>
              <a:rPr lang="en-GB" dirty="0">
                <a:solidFill>
                  <a:schemeClr val="tx1"/>
                </a:solidFill>
                <a:latin typeface="+mn-lt"/>
                <a:ea typeface="+mn-ea"/>
                <a:cs typeface="+mn-cs"/>
              </a:rPr>
              <a:t>DDS : Data Distribution Service</a:t>
            </a:r>
          </a:p>
          <a:p>
            <a:r>
              <a:rPr lang="en-GB" dirty="0">
                <a:solidFill>
                  <a:schemeClr val="tx1"/>
                </a:solidFill>
                <a:latin typeface="+mn-lt"/>
                <a:ea typeface="+mn-ea"/>
                <a:cs typeface="+mn-cs"/>
              </a:rPr>
              <a:t>AQMP : Advance Message Queuing Protocol</a:t>
            </a:r>
          </a:p>
          <a:p>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04" y="890587"/>
            <a:ext cx="3820251" cy="290852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99" y="3888879"/>
            <a:ext cx="2507819" cy="205448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2565" y="3888879"/>
            <a:ext cx="2956015" cy="209156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7557" y="3888879"/>
            <a:ext cx="2542271" cy="2100692"/>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1041" y="3799114"/>
            <a:ext cx="2699658" cy="2409274"/>
          </a:xfrm>
          <a:prstGeom prst="rect">
            <a:avLst/>
          </a:prstGeom>
        </p:spPr>
      </p:pic>
      <p:sp>
        <p:nvSpPr>
          <p:cNvPr id="10" name="TextBox 9"/>
          <p:cNvSpPr txBox="1"/>
          <p:nvPr/>
        </p:nvSpPr>
        <p:spPr>
          <a:xfrm>
            <a:off x="9216567" y="1065943"/>
            <a:ext cx="2878451" cy="1508994"/>
          </a:xfrm>
          <a:prstGeom prst="rect">
            <a:avLst/>
          </a:prstGeom>
          <a:noFill/>
        </p:spPr>
        <p:txBody>
          <a:bodyPr wrap="square" lIns="36000" tIns="36000" rIns="36000" bIns="36000" rtlCol="0">
            <a:spAutoFit/>
          </a:bodyPr>
          <a:lstStyle/>
          <a:p>
            <a:pPr>
              <a:lnSpc>
                <a:spcPts val="2800"/>
              </a:lnSpc>
              <a:spcBef>
                <a:spcPct val="0"/>
              </a:spcBef>
            </a:pPr>
            <a:r>
              <a:rPr lang="en-GB" sz="1400" b="1" dirty="0">
                <a:solidFill>
                  <a:srgbClr val="FF6200"/>
                </a:solidFill>
                <a:latin typeface="+mj-lt"/>
                <a:ea typeface="+mj-ea"/>
                <a:cs typeface="ING Me" pitchFamily="2" charset="0"/>
              </a:rPr>
              <a:t> Communication : </a:t>
            </a:r>
          </a:p>
          <a:p>
            <a:pPr marL="285750" indent="-285750">
              <a:buFont typeface="Wingdings" panose="05000000000000000000" pitchFamily="2" charset="2"/>
              <a:buChar char="§"/>
            </a:pPr>
            <a:r>
              <a:rPr lang="en-GB" sz="1400" b="1" dirty="0"/>
              <a:t>RFID  - Radio Frequency code</a:t>
            </a:r>
          </a:p>
          <a:p>
            <a:pPr marL="285750" indent="-285750">
              <a:buFont typeface="Wingdings" panose="05000000000000000000" pitchFamily="2" charset="2"/>
              <a:buChar char="§"/>
            </a:pPr>
            <a:r>
              <a:rPr lang="en-GB" sz="1400" b="1" dirty="0"/>
              <a:t>EPC   -  Electronic Product code</a:t>
            </a:r>
          </a:p>
          <a:p>
            <a:pPr marL="285750" indent="-285750">
              <a:buFont typeface="Wingdings" panose="05000000000000000000" pitchFamily="2" charset="2"/>
              <a:buChar char="§"/>
            </a:pPr>
            <a:r>
              <a:rPr lang="en-GB" sz="1400" b="1" dirty="0"/>
              <a:t>NFC   -  Near Field Communication </a:t>
            </a:r>
          </a:p>
          <a:p>
            <a:pPr marL="285750" indent="-285750">
              <a:buFont typeface="Wingdings" panose="05000000000000000000" pitchFamily="2" charset="2"/>
              <a:buChar char="§"/>
            </a:pPr>
            <a:r>
              <a:rPr lang="en-GB" sz="1400" b="1" dirty="0"/>
              <a:t>Bluetooth </a:t>
            </a:r>
          </a:p>
          <a:p>
            <a:pPr marL="285750" indent="-285750">
              <a:buFont typeface="Wingdings" panose="05000000000000000000" pitchFamily="2" charset="2"/>
              <a:buChar char="§"/>
            </a:pPr>
            <a:r>
              <a:rPr lang="en-GB" sz="1400" b="1" dirty="0"/>
              <a:t>Wi-Fi</a:t>
            </a:r>
            <a:endParaRPr lang="en-US" sz="1400" b="1" dirty="0"/>
          </a:p>
        </p:txBody>
      </p:sp>
    </p:spTree>
    <p:extLst>
      <p:ext uri="{BB962C8B-B14F-4D97-AF65-F5344CB8AC3E}">
        <p14:creationId xmlns:p14="http://schemas.microsoft.com/office/powerpoint/2010/main" val="21080204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ING_PP_Template_16x9_June2015">
  <a:themeElements>
    <a:clrScheme name="Cognizant Brand Center Colors 2013">
      <a:dk1>
        <a:srgbClr val="000000"/>
      </a:dk1>
      <a:lt1>
        <a:srgbClr val="FFFFFF"/>
      </a:lt1>
      <a:dk2>
        <a:srgbClr val="50B3CF"/>
      </a:dk2>
      <a:lt2>
        <a:srgbClr val="6DB33F"/>
      </a:lt2>
      <a:accent1>
        <a:srgbClr val="72CDF4"/>
      </a:accent1>
      <a:accent2>
        <a:srgbClr val="00728F"/>
      </a:accent2>
      <a:accent3>
        <a:srgbClr val="387C2C"/>
      </a:accent3>
      <a:accent4>
        <a:srgbClr val="DF7A1C"/>
      </a:accent4>
      <a:accent5>
        <a:srgbClr val="FFAD00"/>
      </a:accent5>
      <a:accent6>
        <a:srgbClr val="C3B6DC"/>
      </a:accent6>
      <a:hlink>
        <a:srgbClr val="0070C0"/>
      </a:hlink>
      <a:folHlink>
        <a:srgbClr val="7030A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200"/>
        </a:solidFill>
        <a:ln w="6350">
          <a:solidFill>
            <a:srgbClr val="FF6200"/>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nSpc>
            <a:spcPct val="90000"/>
          </a:lnSpc>
          <a:defRPr sz="160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smtClean="0"/>
        </a:defPPr>
      </a:lstStyle>
    </a:txDef>
  </a:objectDefaults>
  <a:extraClrSchemeLst/>
  <a:extLst>
    <a:ext uri="{05A4C25C-085E-4340-85A3-A5531E510DB2}">
      <thm15:themeFamily xmlns:thm15="http://schemas.microsoft.com/office/thememl/2012/main" name="ING_PP_Template_16x9_08042015.potx" id="{6D084BF0-9966-4FDC-A0E8-0296637E5E37}" vid="{40DDC393-4B6B-4664-98B0-883141C8FD4C}"/>
    </a:ext>
  </a:extLst>
</a:theme>
</file>

<file path=ppt/theme/theme2.xml><?xml version="1.0" encoding="utf-8"?>
<a:theme xmlns:a="http://schemas.openxmlformats.org/drawingml/2006/main" name="Custom Design">
  <a:themeElements>
    <a:clrScheme name="ING Group TF - 9april 2014">
      <a:dk1>
        <a:srgbClr val="000000"/>
      </a:dk1>
      <a:lt1>
        <a:srgbClr val="FFFFFF"/>
      </a:lt1>
      <a:dk2>
        <a:srgbClr val="000000"/>
      </a:dk2>
      <a:lt2>
        <a:srgbClr val="808080"/>
      </a:lt2>
      <a:accent1>
        <a:srgbClr val="FF6600"/>
      </a:accent1>
      <a:accent2>
        <a:srgbClr val="FF9900"/>
      </a:accent2>
      <a:accent3>
        <a:srgbClr val="FFCC00"/>
      </a:accent3>
      <a:accent4>
        <a:srgbClr val="99CCFF"/>
      </a:accent4>
      <a:accent5>
        <a:srgbClr val="0066CC"/>
      </a:accent5>
      <a:accent6>
        <a:srgbClr val="C0C0C0"/>
      </a:accent6>
      <a:hlink>
        <a:srgbClr val="969696"/>
      </a:hlink>
      <a:folHlink>
        <a:srgbClr val="80808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180000" tIns="180000" rIns="180000" bIns="18000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nl-NL" sz="1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180000" tIns="180000" rIns="180000" bIns="18000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nl-NL" sz="1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Custom Design 1">
        <a:dk1>
          <a:srgbClr val="000066"/>
        </a:dk1>
        <a:lt1>
          <a:srgbClr val="FFFFFF"/>
        </a:lt1>
        <a:dk2>
          <a:srgbClr val="000066"/>
        </a:dk2>
        <a:lt2>
          <a:srgbClr val="808080"/>
        </a:lt2>
        <a:accent1>
          <a:srgbClr val="B4C3E1"/>
        </a:accent1>
        <a:accent2>
          <a:srgbClr val="FF6600"/>
        </a:accent2>
        <a:accent3>
          <a:srgbClr val="FFFFFF"/>
        </a:accent3>
        <a:accent4>
          <a:srgbClr val="000056"/>
        </a:accent4>
        <a:accent5>
          <a:srgbClr val="D6DEEE"/>
        </a:accent5>
        <a:accent6>
          <a:srgbClr val="E75C00"/>
        </a:accent6>
        <a:hlink>
          <a:srgbClr val="000066"/>
        </a:hlink>
        <a:folHlink>
          <a:srgbClr val="969696"/>
        </a:folHlink>
      </a:clrScheme>
      <a:clrMap bg1="lt1" tx1="dk1" bg2="lt2" tx2="dk2" accent1="accent1" accent2="accent2" accent3="accent3" accent4="accent4" accent5="accent5" accent6="accent6" hlink="hlink" folHlink="folHlink"/>
    </a:extraClrScheme>
    <a:extraClrScheme>
      <a:clrScheme name="Custom Design 2">
        <a:dk1>
          <a:srgbClr val="000066"/>
        </a:dk1>
        <a:lt1>
          <a:srgbClr val="FFFFFF"/>
        </a:lt1>
        <a:dk2>
          <a:srgbClr val="000066"/>
        </a:dk2>
        <a:lt2>
          <a:srgbClr val="808080"/>
        </a:lt2>
        <a:accent1>
          <a:srgbClr val="D9E1F0"/>
        </a:accent1>
        <a:accent2>
          <a:srgbClr val="FF6600"/>
        </a:accent2>
        <a:accent3>
          <a:srgbClr val="FFFFFF"/>
        </a:accent3>
        <a:accent4>
          <a:srgbClr val="000056"/>
        </a:accent4>
        <a:accent5>
          <a:srgbClr val="E9EEF6"/>
        </a:accent5>
        <a:accent6>
          <a:srgbClr val="E75C00"/>
        </a:accent6>
        <a:hlink>
          <a:srgbClr val="000066"/>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NG_PP_Template_16x9_June2015">
  <a:themeElements>
    <a:clrScheme name="ING APRIL 2015">
      <a:dk1>
        <a:srgbClr val="333333"/>
      </a:dk1>
      <a:lt1>
        <a:sysClr val="window" lastClr="FFFFFF"/>
      </a:lt1>
      <a:dk2>
        <a:srgbClr val="FF6200"/>
      </a:dk2>
      <a:lt2>
        <a:srgbClr val="767676"/>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200"/>
        </a:solidFill>
        <a:ln w="6350">
          <a:solidFill>
            <a:srgbClr val="FF6200"/>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nSpc>
            <a:spcPct val="90000"/>
          </a:lnSpc>
          <a:defRPr sz="160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smtClean="0"/>
        </a:defPPr>
      </a:lstStyle>
    </a:txDef>
  </a:objectDefaults>
  <a:extraClrSchemeLst/>
  <a:extLst>
    <a:ext uri="{05A4C25C-085E-4340-85A3-A5531E510DB2}">
      <thm15:themeFamily xmlns:thm15="http://schemas.microsoft.com/office/thememl/2012/main" name="ING_PP_Template_16x9_08042015.potx" id="{6D084BF0-9966-4FDC-A0E8-0296637E5E37}" vid="{40DDC393-4B6B-4664-98B0-883141C8FD4C}"/>
    </a:ext>
  </a:extLst>
</a:theme>
</file>

<file path=ppt/theme/theme4.xml><?xml version="1.0" encoding="utf-8"?>
<a:theme xmlns:a="http://schemas.openxmlformats.org/drawingml/2006/main" name="2_ING_PP_Template_16x9_June2015">
  <a:themeElements>
    <a:clrScheme name="ING APRIL 2015">
      <a:dk1>
        <a:srgbClr val="333333"/>
      </a:dk1>
      <a:lt1>
        <a:sysClr val="window" lastClr="FFFFFF"/>
      </a:lt1>
      <a:dk2>
        <a:srgbClr val="FF6200"/>
      </a:dk2>
      <a:lt2>
        <a:srgbClr val="767676"/>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200"/>
        </a:solidFill>
        <a:ln w="6350">
          <a:solidFill>
            <a:srgbClr val="FF6200"/>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nSpc>
            <a:spcPct val="90000"/>
          </a:lnSpc>
          <a:defRPr sz="160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smtClean="0"/>
        </a:defPPr>
      </a:lstStyle>
    </a:txDef>
  </a:objectDefaults>
  <a:extraClrSchemeLst/>
  <a:extLst>
    <a:ext uri="{05A4C25C-085E-4340-85A3-A5531E510DB2}">
      <thm15:themeFamily xmlns:thm15="http://schemas.microsoft.com/office/thememl/2012/main" name="ING_PP_Template_16x9_08042015.potx" id="{6D084BF0-9966-4FDC-A0E8-0296637E5E37}" vid="{40DDC393-4B6B-4664-98B0-883141C8FD4C}"/>
    </a:ext>
  </a:extLst>
</a:theme>
</file>

<file path=ppt/theme/theme5.xml><?xml version="1.0" encoding="utf-8"?>
<a:theme xmlns:a="http://schemas.openxmlformats.org/drawingml/2006/main" name="3_ING_PP_Template_16x9_June2015">
  <a:themeElements>
    <a:clrScheme name="ING APRIL 2015">
      <a:dk1>
        <a:srgbClr val="333333"/>
      </a:dk1>
      <a:lt1>
        <a:sysClr val="window" lastClr="FFFFFF"/>
      </a:lt1>
      <a:dk2>
        <a:srgbClr val="FF6200"/>
      </a:dk2>
      <a:lt2>
        <a:srgbClr val="767676"/>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200"/>
        </a:solidFill>
        <a:ln w="6350">
          <a:solidFill>
            <a:srgbClr val="FF6200"/>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nSpc>
            <a:spcPct val="90000"/>
          </a:lnSpc>
          <a:defRPr sz="160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smtClean="0"/>
        </a:defPPr>
      </a:lstStyle>
    </a:txDef>
  </a:objectDefaults>
  <a:extraClrSchemeLst/>
  <a:extLst>
    <a:ext uri="{05A4C25C-085E-4340-85A3-A5531E510DB2}">
      <thm15:themeFamily xmlns:thm15="http://schemas.microsoft.com/office/thememl/2012/main" name="ING_PP_Template_16x9_08042015.potx" id="{6D084BF0-9966-4FDC-A0E8-0296637E5E37}" vid="{40DDC393-4B6B-4664-98B0-883141C8FD4C}"/>
    </a:ext>
  </a:extLst>
</a:theme>
</file>

<file path=ppt/theme/theme6.xml><?xml version="1.0" encoding="utf-8"?>
<a:theme xmlns:a="http://schemas.openxmlformats.org/drawingml/2006/main" name="4_ING_PP_Template_16x9_June2015">
  <a:themeElements>
    <a:clrScheme name="ING APRIL 2015">
      <a:dk1>
        <a:srgbClr val="333333"/>
      </a:dk1>
      <a:lt1>
        <a:sysClr val="window" lastClr="FFFFFF"/>
      </a:lt1>
      <a:dk2>
        <a:srgbClr val="FF6200"/>
      </a:dk2>
      <a:lt2>
        <a:srgbClr val="767676"/>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6200"/>
        </a:solidFill>
        <a:ln w="6350">
          <a:solidFill>
            <a:srgbClr val="FF6200"/>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nSpc>
            <a:spcPct val="90000"/>
          </a:lnSpc>
          <a:defRPr sz="1600"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smtClean="0"/>
        </a:defPPr>
      </a:lstStyle>
    </a:txDef>
  </a:objectDefaults>
  <a:extraClrSchemeLst/>
  <a:extLst>
    <a:ext uri="{05A4C25C-085E-4340-85A3-A5531E510DB2}">
      <thm15:themeFamily xmlns:thm15="http://schemas.microsoft.com/office/thememl/2012/main" name="ING_PP_Template_16x9_08042015.potx" id="{6D084BF0-9966-4FDC-A0E8-0296637E5E37}" vid="{40DDC393-4B6B-4664-98B0-883141C8FD4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CEEDB5440AA448AEFAF3D6B0404CA4" ma:contentTypeVersion="7" ma:contentTypeDescription="Create a new document." ma:contentTypeScope="" ma:versionID="5bfd44f19b5570156f299caf3f56151b">
  <xsd:schema xmlns:xsd="http://www.w3.org/2001/XMLSchema" xmlns:xs="http://www.w3.org/2001/XMLSchema" xmlns:p="http://schemas.microsoft.com/office/2006/metadata/properties" targetNamespace="http://schemas.microsoft.com/office/2006/metadata/properties" ma:root="true" ma:fieldsID="9ddf9cb212464e7a042968925c50376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C290EF-1259-40E2-ADB7-FA12F542E8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7462F1F-9F53-4B77-A7FE-12F262875427}">
  <ds:schemaRefs>
    <ds:schemaRef ds:uri="http://purl.org/dc/dcmitype/"/>
    <ds:schemaRef ds:uri="http://purl.org/dc/terms/"/>
    <ds:schemaRef ds:uri="http://schemas.openxmlformats.org/package/2006/metadata/core-properties"/>
    <ds:schemaRef ds:uri="http://www.w3.org/XML/1998/namespace"/>
    <ds:schemaRef ds:uri="http://purl.org/dc/elements/1.1/"/>
    <ds:schemaRef ds:uri="http://schemas.microsoft.com/office/2006/documentManagement/type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7CCD96B9-0D16-430F-823E-BAB6E4D6B9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ING_PP_Template_16x9_09042015</Template>
  <TotalTime>8355</TotalTime>
  <Words>1351</Words>
  <Application>Microsoft Office PowerPoint</Application>
  <PresentationFormat>Widescreen</PresentationFormat>
  <Paragraphs>305</Paragraphs>
  <Slides>18</Slides>
  <Notes>7</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18</vt:i4>
      </vt:variant>
    </vt:vector>
  </HeadingPairs>
  <TitlesOfParts>
    <vt:vector size="37" baseType="lpstr">
      <vt:lpstr>Arial</vt:lpstr>
      <vt:lpstr>Arial Narrow</vt:lpstr>
      <vt:lpstr>Calibri</vt:lpstr>
      <vt:lpstr>Cambria Math</vt:lpstr>
      <vt:lpstr>Century</vt:lpstr>
      <vt:lpstr>Century Gothic</vt:lpstr>
      <vt:lpstr>ING Me</vt:lpstr>
      <vt:lpstr>Rockwell</vt:lpstr>
      <vt:lpstr>Segoe UI</vt:lpstr>
      <vt:lpstr>Segoe UI Light</vt:lpstr>
      <vt:lpstr>Times New Roman</vt:lpstr>
      <vt:lpstr>Verdana</vt:lpstr>
      <vt:lpstr>Wingdings</vt:lpstr>
      <vt:lpstr>ING_PP_Template_16x9_June2015</vt:lpstr>
      <vt:lpstr>Custom Design</vt:lpstr>
      <vt:lpstr>1_ING_PP_Template_16x9_June2015</vt:lpstr>
      <vt:lpstr>2_ING_PP_Template_16x9_June2015</vt:lpstr>
      <vt:lpstr>3_ING_PP_Template_16x9_June2015</vt:lpstr>
      <vt:lpstr>4_ING_PP_Template_16x9_June2015</vt:lpstr>
      <vt:lpstr>PowerPoint Presentation</vt:lpstr>
      <vt:lpstr>   Agenda</vt:lpstr>
      <vt:lpstr>  Technical Introduction :Internet of Things (IoT)</vt:lpstr>
      <vt:lpstr>The IoT Eco-System</vt:lpstr>
      <vt:lpstr>  Internet of Things : Categorization </vt:lpstr>
      <vt:lpstr> Internet of Things : Financial Services</vt:lpstr>
      <vt:lpstr>  IoT Testing Types</vt:lpstr>
      <vt:lpstr>IoT Testing Strategy</vt:lpstr>
      <vt:lpstr>  Internet of Things  : Communication and Transportation Protocols</vt:lpstr>
      <vt:lpstr>  IoT Testing Challenges and needs</vt:lpstr>
      <vt:lpstr>Cognizant IoT QA Solutions</vt:lpstr>
      <vt:lpstr>BLUElink</vt:lpstr>
      <vt:lpstr>Tebot</vt:lpstr>
      <vt:lpstr>IoT QA @ Cognizant</vt:lpstr>
      <vt:lpstr>Internet of Things: Industry perspective</vt:lpstr>
      <vt:lpstr>  Building your own IoT devices @ Home</vt:lpstr>
      <vt:lpstr>“Doing” Digital -&gt;  “Being” Digital – Prepare Yourself for IoT Wave</vt:lpstr>
      <vt:lpstr>                                Q&amp;A Session                                  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ING PP Example Reference 16x9 - June 2015</dc:title>
  <dc:creator>CAV.nl</dc:creator>
  <cp:keywords>ING Me, Reference 16x9</cp:keywords>
  <cp:lastModifiedBy>DURGESH PANDEY, D. (Duresh)</cp:lastModifiedBy>
  <cp:revision>2432</cp:revision>
  <cp:lastPrinted>2016-04-21T14:12:49Z</cp:lastPrinted>
  <dcterms:created xsi:type="dcterms:W3CDTF">2015-04-09T14:12:58Z</dcterms:created>
  <dcterms:modified xsi:type="dcterms:W3CDTF">2017-09-28T09:57:07Z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0x01010016CEEDB5440AA448AEFAF3D6B0404CA4</vt:lpwstr>
  </property>
</Properties>
</file>